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47"/>
  </p:notesMasterIdLst>
  <p:handoutMasterIdLst>
    <p:handoutMasterId r:id="rId48"/>
  </p:handoutMasterIdLst>
  <p:sldIdLst>
    <p:sldId id="566" r:id="rId6"/>
    <p:sldId id="615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5" r:id="rId15"/>
    <p:sldId id="647" r:id="rId16"/>
    <p:sldId id="663" r:id="rId17"/>
    <p:sldId id="669" r:id="rId18"/>
    <p:sldId id="670" r:id="rId19"/>
    <p:sldId id="673" r:id="rId20"/>
    <p:sldId id="671" r:id="rId21"/>
    <p:sldId id="672" r:id="rId22"/>
    <p:sldId id="664" r:id="rId23"/>
    <p:sldId id="665" r:id="rId24"/>
    <p:sldId id="667" r:id="rId25"/>
    <p:sldId id="674" r:id="rId26"/>
    <p:sldId id="666" r:id="rId27"/>
    <p:sldId id="668" r:id="rId28"/>
    <p:sldId id="675" r:id="rId29"/>
    <p:sldId id="676" r:id="rId30"/>
    <p:sldId id="679" r:id="rId31"/>
    <p:sldId id="683" r:id="rId32"/>
    <p:sldId id="693" r:id="rId33"/>
    <p:sldId id="681" r:id="rId34"/>
    <p:sldId id="682" r:id="rId35"/>
    <p:sldId id="685" r:id="rId36"/>
    <p:sldId id="686" r:id="rId37"/>
    <p:sldId id="677" r:id="rId38"/>
    <p:sldId id="680" r:id="rId39"/>
    <p:sldId id="692" r:id="rId40"/>
    <p:sldId id="687" r:id="rId41"/>
    <p:sldId id="688" r:id="rId42"/>
    <p:sldId id="689" r:id="rId43"/>
    <p:sldId id="690" r:id="rId44"/>
    <p:sldId id="691" r:id="rId45"/>
    <p:sldId id="694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566"/>
            <p14:sldId id="615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7"/>
            <p14:sldId id="663"/>
            <p14:sldId id="669"/>
            <p14:sldId id="670"/>
            <p14:sldId id="673"/>
            <p14:sldId id="671"/>
            <p14:sldId id="672"/>
            <p14:sldId id="664"/>
            <p14:sldId id="665"/>
            <p14:sldId id="667"/>
            <p14:sldId id="674"/>
            <p14:sldId id="666"/>
            <p14:sldId id="668"/>
            <p14:sldId id="675"/>
            <p14:sldId id="676"/>
            <p14:sldId id="679"/>
            <p14:sldId id="683"/>
            <p14:sldId id="693"/>
            <p14:sldId id="681"/>
            <p14:sldId id="682"/>
            <p14:sldId id="685"/>
            <p14:sldId id="686"/>
            <p14:sldId id="677"/>
            <p14:sldId id="680"/>
            <p14:sldId id="692"/>
            <p14:sldId id="687"/>
            <p14:sldId id="688"/>
            <p14:sldId id="689"/>
            <p14:sldId id="690"/>
            <p14:sldId id="691"/>
            <p14:sldId id="694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6327"/>
    <a:srgbClr val="88D5ED"/>
    <a:srgbClr val="005A82"/>
    <a:srgbClr val="0A8CB7"/>
    <a:srgbClr val="6EBBD4"/>
    <a:srgbClr val="FF7E83"/>
    <a:srgbClr val="893713"/>
    <a:srgbClr val="C8FF16"/>
    <a:srgbClr val="FF3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8" autoAdjust="0"/>
    <p:restoredTop sz="61203" autoAdjust="0"/>
  </p:normalViewPr>
  <p:slideViewPr>
    <p:cSldViewPr>
      <p:cViewPr varScale="1">
        <p:scale>
          <a:sx n="84" d="100"/>
          <a:sy n="84" d="100"/>
        </p:scale>
        <p:origin x="208" y="1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thaan, Raymond" userId="09515c8e-c456-470d-bbbc-9dfb90912e67" providerId="ADAL" clId="{AF4FABDE-A172-1D48-9E4D-C3DDCE3A1C1D}"/>
    <pc:docChg chg="undo custSel addSld delSld modSld sldOrd modSection">
      <pc:chgData name="Mouthaan, Raymond" userId="09515c8e-c456-470d-bbbc-9dfb90912e67" providerId="ADAL" clId="{AF4FABDE-A172-1D48-9E4D-C3DDCE3A1C1D}" dt="2019-11-18T06:20:41.380" v="5074" actId="20577"/>
      <pc:docMkLst>
        <pc:docMk/>
      </pc:docMkLst>
      <pc:sldChg chg="addSp delSp modSp modNotesTx">
        <pc:chgData name="Mouthaan, Raymond" userId="09515c8e-c456-470d-bbbc-9dfb90912e67" providerId="ADAL" clId="{AF4FABDE-A172-1D48-9E4D-C3DDCE3A1C1D}" dt="2019-11-18T05:52:32.301" v="4427" actId="20577"/>
        <pc:sldMkLst>
          <pc:docMk/>
          <pc:sldMk cId="3703492176" sldId="615"/>
        </pc:sldMkLst>
        <pc:spChg chg="mod">
          <ac:chgData name="Mouthaan, Raymond" userId="09515c8e-c456-470d-bbbc-9dfb90912e67" providerId="ADAL" clId="{AF4FABDE-A172-1D48-9E4D-C3DDCE3A1C1D}" dt="2019-11-18T05:49:54.876" v="4387" actId="14100"/>
          <ac:spMkLst>
            <pc:docMk/>
            <pc:sldMk cId="3703492176" sldId="615"/>
            <ac:spMk id="2" creationId="{5BD96792-37A4-42C6-BBB1-33FB5AE3DAF0}"/>
          </ac:spMkLst>
        </pc:spChg>
        <pc:spChg chg="add mod">
          <ac:chgData name="Mouthaan, Raymond" userId="09515c8e-c456-470d-bbbc-9dfb90912e67" providerId="ADAL" clId="{AF4FABDE-A172-1D48-9E4D-C3DDCE3A1C1D}" dt="2019-11-18T05:52:32.301" v="4427" actId="20577"/>
          <ac:spMkLst>
            <pc:docMk/>
            <pc:sldMk cId="3703492176" sldId="615"/>
            <ac:spMk id="7" creationId="{87406EA2-0805-AC42-BF87-171657EA53C0}"/>
          </ac:spMkLst>
        </pc:spChg>
        <pc:spChg chg="add del">
          <ac:chgData name="Mouthaan, Raymond" userId="09515c8e-c456-470d-bbbc-9dfb90912e67" providerId="ADAL" clId="{AF4FABDE-A172-1D48-9E4D-C3DDCE3A1C1D}" dt="2019-11-16T14:19:01.188" v="3729"/>
          <ac:spMkLst>
            <pc:docMk/>
            <pc:sldMk cId="3703492176" sldId="615"/>
            <ac:spMk id="8" creationId="{0EE4E1A2-20D2-E846-9400-F5B2F403EE94}"/>
          </ac:spMkLst>
        </pc:spChg>
        <pc:spChg chg="add mod">
          <ac:chgData name="Mouthaan, Raymond" userId="09515c8e-c456-470d-bbbc-9dfb90912e67" providerId="ADAL" clId="{AF4FABDE-A172-1D48-9E4D-C3DDCE3A1C1D}" dt="2019-11-18T05:50:03.416" v="4389" actId="1076"/>
          <ac:spMkLst>
            <pc:docMk/>
            <pc:sldMk cId="3703492176" sldId="615"/>
            <ac:spMk id="9" creationId="{AF0FC3FA-53B8-CA42-9553-40884FE9C8BA}"/>
          </ac:spMkLst>
        </pc:spChg>
      </pc:sldChg>
      <pc:sldChg chg="modSp modNotesTx">
        <pc:chgData name="Mouthaan, Raymond" userId="09515c8e-c456-470d-bbbc-9dfb90912e67" providerId="ADAL" clId="{AF4FABDE-A172-1D48-9E4D-C3DDCE3A1C1D}" dt="2019-11-16T14:20:18.753" v="3776" actId="20577"/>
        <pc:sldMkLst>
          <pc:docMk/>
          <pc:sldMk cId="918900236" sldId="638"/>
        </pc:sldMkLst>
        <pc:spChg chg="mod">
          <ac:chgData name="Mouthaan, Raymond" userId="09515c8e-c456-470d-bbbc-9dfb90912e67" providerId="ADAL" clId="{AF4FABDE-A172-1D48-9E4D-C3DDCE3A1C1D}" dt="2019-11-15T06:35:08.697" v="44"/>
          <ac:spMkLst>
            <pc:docMk/>
            <pc:sldMk cId="918900236" sldId="638"/>
            <ac:spMk id="6" creationId="{AAD6F3C3-C80C-470D-870F-F03520864692}"/>
          </ac:spMkLst>
        </pc:spChg>
      </pc:sldChg>
      <pc:sldChg chg="modSp">
        <pc:chgData name="Mouthaan, Raymond" userId="09515c8e-c456-470d-bbbc-9dfb90912e67" providerId="ADAL" clId="{AF4FABDE-A172-1D48-9E4D-C3DDCE3A1C1D}" dt="2019-11-15T06:35:17.361" v="45"/>
        <pc:sldMkLst>
          <pc:docMk/>
          <pc:sldMk cId="744005957" sldId="639"/>
        </pc:sldMkLst>
        <pc:spChg chg="mod">
          <ac:chgData name="Mouthaan, Raymond" userId="09515c8e-c456-470d-bbbc-9dfb90912e67" providerId="ADAL" clId="{AF4FABDE-A172-1D48-9E4D-C3DDCE3A1C1D}" dt="2019-11-15T06:35:17.361" v="45"/>
          <ac:spMkLst>
            <pc:docMk/>
            <pc:sldMk cId="744005957" sldId="639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1T06:34:24.606" v="8" actId="20577"/>
          <ac:spMkLst>
            <pc:docMk/>
            <pc:sldMk cId="744005957" sldId="639"/>
            <ac:spMk id="8" creationId="{4B4BDFB8-A2CD-465E-8D91-078D0CFE9D61}"/>
          </ac:spMkLst>
        </pc:spChg>
      </pc:sldChg>
      <pc:sldChg chg="modSp">
        <pc:chgData name="Mouthaan, Raymond" userId="09515c8e-c456-470d-bbbc-9dfb90912e67" providerId="ADAL" clId="{AF4FABDE-A172-1D48-9E4D-C3DDCE3A1C1D}" dt="2019-11-15T06:35:22.378" v="46"/>
        <pc:sldMkLst>
          <pc:docMk/>
          <pc:sldMk cId="3916050190" sldId="640"/>
        </pc:sldMkLst>
        <pc:spChg chg="mod">
          <ac:chgData name="Mouthaan, Raymond" userId="09515c8e-c456-470d-bbbc-9dfb90912e67" providerId="ADAL" clId="{AF4FABDE-A172-1D48-9E4D-C3DDCE3A1C1D}" dt="2019-11-15T06:35:22.378" v="46"/>
          <ac:spMkLst>
            <pc:docMk/>
            <pc:sldMk cId="3916050190" sldId="640"/>
            <ac:spMk id="6" creationId="{AAD6F3C3-C80C-470D-870F-F03520864692}"/>
          </ac:spMkLst>
        </pc:spChg>
      </pc:sldChg>
      <pc:sldChg chg="modSp">
        <pc:chgData name="Mouthaan, Raymond" userId="09515c8e-c456-470d-bbbc-9dfb90912e67" providerId="ADAL" clId="{AF4FABDE-A172-1D48-9E4D-C3DDCE3A1C1D}" dt="2019-11-15T06:35:27.709" v="47"/>
        <pc:sldMkLst>
          <pc:docMk/>
          <pc:sldMk cId="381323733" sldId="641"/>
        </pc:sldMkLst>
        <pc:spChg chg="mod">
          <ac:chgData name="Mouthaan, Raymond" userId="09515c8e-c456-470d-bbbc-9dfb90912e67" providerId="ADAL" clId="{AF4FABDE-A172-1D48-9E4D-C3DDCE3A1C1D}" dt="2019-11-15T06:35:27.709" v="47"/>
          <ac:spMkLst>
            <pc:docMk/>
            <pc:sldMk cId="381323733" sldId="641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1T06:35:20.212" v="9" actId="6549"/>
          <ac:spMkLst>
            <pc:docMk/>
            <pc:sldMk cId="381323733" sldId="641"/>
            <ac:spMk id="8" creationId="{4B4BDFB8-A2CD-465E-8D91-078D0CFE9D61}"/>
          </ac:spMkLst>
        </pc:spChg>
      </pc:sldChg>
      <pc:sldChg chg="modSp">
        <pc:chgData name="Mouthaan, Raymond" userId="09515c8e-c456-470d-bbbc-9dfb90912e67" providerId="ADAL" clId="{AF4FABDE-A172-1D48-9E4D-C3DDCE3A1C1D}" dt="2019-11-15T06:35:32.276" v="48"/>
        <pc:sldMkLst>
          <pc:docMk/>
          <pc:sldMk cId="3929061592" sldId="642"/>
        </pc:sldMkLst>
        <pc:spChg chg="mod">
          <ac:chgData name="Mouthaan, Raymond" userId="09515c8e-c456-470d-bbbc-9dfb90912e67" providerId="ADAL" clId="{AF4FABDE-A172-1D48-9E4D-C3DDCE3A1C1D}" dt="2019-11-15T06:35:32.276" v="48"/>
          <ac:spMkLst>
            <pc:docMk/>
            <pc:sldMk cId="3929061592" sldId="642"/>
            <ac:spMk id="6" creationId="{AAD6F3C3-C80C-470D-870F-F03520864692}"/>
          </ac:spMkLst>
        </pc:spChg>
      </pc:sldChg>
      <pc:sldChg chg="modSp">
        <pc:chgData name="Mouthaan, Raymond" userId="09515c8e-c456-470d-bbbc-9dfb90912e67" providerId="ADAL" clId="{AF4FABDE-A172-1D48-9E4D-C3DDCE3A1C1D}" dt="2019-11-18T05:50:27.041" v="4399" actId="20577"/>
        <pc:sldMkLst>
          <pc:docMk/>
          <pc:sldMk cId="2803002544" sldId="643"/>
        </pc:sldMkLst>
        <pc:spChg chg="mod">
          <ac:chgData name="Mouthaan, Raymond" userId="09515c8e-c456-470d-bbbc-9dfb90912e67" providerId="ADAL" clId="{AF4FABDE-A172-1D48-9E4D-C3DDCE3A1C1D}" dt="2019-11-15T06:35:37.151" v="49"/>
          <ac:spMkLst>
            <pc:docMk/>
            <pc:sldMk cId="2803002544" sldId="643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50:27.041" v="4399" actId="20577"/>
          <ac:spMkLst>
            <pc:docMk/>
            <pc:sldMk cId="2803002544" sldId="643"/>
            <ac:spMk id="7" creationId="{A65C7D51-CED4-465B-89D6-68DCA6A30E41}"/>
          </ac:spMkLst>
        </pc:spChg>
      </pc:sldChg>
      <pc:sldChg chg="modSp">
        <pc:chgData name="Mouthaan, Raymond" userId="09515c8e-c456-470d-bbbc-9dfb90912e67" providerId="ADAL" clId="{AF4FABDE-A172-1D48-9E4D-C3DDCE3A1C1D}" dt="2019-11-15T06:35:42.646" v="50"/>
        <pc:sldMkLst>
          <pc:docMk/>
          <pc:sldMk cId="2952022912" sldId="644"/>
        </pc:sldMkLst>
        <pc:spChg chg="mod">
          <ac:chgData name="Mouthaan, Raymond" userId="09515c8e-c456-470d-bbbc-9dfb90912e67" providerId="ADAL" clId="{AF4FABDE-A172-1D48-9E4D-C3DDCE3A1C1D}" dt="2019-11-15T06:35:42.646" v="50"/>
          <ac:spMkLst>
            <pc:docMk/>
            <pc:sldMk cId="2952022912" sldId="644"/>
            <ac:spMk id="6" creationId="{AAD6F3C3-C80C-470D-870F-F03520864692}"/>
          </ac:spMkLst>
        </pc:spChg>
      </pc:sldChg>
      <pc:sldChg chg="modSp modNotesTx">
        <pc:chgData name="Mouthaan, Raymond" userId="09515c8e-c456-470d-bbbc-9dfb90912e67" providerId="ADAL" clId="{AF4FABDE-A172-1D48-9E4D-C3DDCE3A1C1D}" dt="2019-11-18T05:35:13.484" v="3972" actId="20577"/>
        <pc:sldMkLst>
          <pc:docMk/>
          <pc:sldMk cId="430137089" sldId="645"/>
        </pc:sldMkLst>
        <pc:spChg chg="mod">
          <ac:chgData name="Mouthaan, Raymond" userId="09515c8e-c456-470d-bbbc-9dfb90912e67" providerId="ADAL" clId="{AF4FABDE-A172-1D48-9E4D-C3DDCE3A1C1D}" dt="2019-11-15T06:35:47.966" v="51"/>
          <ac:spMkLst>
            <pc:docMk/>
            <pc:sldMk cId="430137089" sldId="645"/>
            <ac:spMk id="6" creationId="{AAD6F3C3-C80C-470D-870F-F03520864692}"/>
          </ac:spMkLst>
        </pc:spChg>
      </pc:sldChg>
      <pc:sldChg chg="modSp modNotesTx">
        <pc:chgData name="Mouthaan, Raymond" userId="09515c8e-c456-470d-bbbc-9dfb90912e67" providerId="ADAL" clId="{AF4FABDE-A172-1D48-9E4D-C3DDCE3A1C1D}" dt="2019-11-15T06:35:58.471" v="53"/>
        <pc:sldMkLst>
          <pc:docMk/>
          <pc:sldMk cId="856601216" sldId="647"/>
        </pc:sldMkLst>
        <pc:spChg chg="mod">
          <ac:chgData name="Mouthaan, Raymond" userId="09515c8e-c456-470d-bbbc-9dfb90912e67" providerId="ADAL" clId="{AF4FABDE-A172-1D48-9E4D-C3DDCE3A1C1D}" dt="2019-11-15T06:35:58.471" v="53"/>
          <ac:spMkLst>
            <pc:docMk/>
            <pc:sldMk cId="856601216" sldId="647"/>
            <ac:spMk id="6" creationId="{AAD6F3C3-C80C-470D-870F-F03520864692}"/>
          </ac:spMkLst>
        </pc:spChg>
      </pc:sldChg>
      <pc:sldChg chg="addSp delSp modSp">
        <pc:chgData name="Mouthaan, Raymond" userId="09515c8e-c456-470d-bbbc-9dfb90912e67" providerId="ADAL" clId="{AF4FABDE-A172-1D48-9E4D-C3DDCE3A1C1D}" dt="2019-11-15T06:36:03.342" v="54"/>
        <pc:sldMkLst>
          <pc:docMk/>
          <pc:sldMk cId="2746376918" sldId="663"/>
        </pc:sldMkLst>
        <pc:spChg chg="del">
          <ac:chgData name="Mouthaan, Raymond" userId="09515c8e-c456-470d-bbbc-9dfb90912e67" providerId="ADAL" clId="{AF4FABDE-A172-1D48-9E4D-C3DDCE3A1C1D}" dt="2019-11-11T07:12:00.817" v="16" actId="478"/>
          <ac:spMkLst>
            <pc:docMk/>
            <pc:sldMk cId="2746376918" sldId="663"/>
            <ac:spMk id="2" creationId="{57815694-E21B-420B-89E6-3341AC75BF44}"/>
          </ac:spMkLst>
        </pc:spChg>
        <pc:spChg chg="mod">
          <ac:chgData name="Mouthaan, Raymond" userId="09515c8e-c456-470d-bbbc-9dfb90912e67" providerId="ADAL" clId="{AF4FABDE-A172-1D48-9E4D-C3DDCE3A1C1D}" dt="2019-11-15T06:36:03.342" v="54"/>
          <ac:spMkLst>
            <pc:docMk/>
            <pc:sldMk cId="2746376918" sldId="663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1T07:11:55.170" v="14" actId="20577"/>
          <ac:spMkLst>
            <pc:docMk/>
            <pc:sldMk cId="2746376918" sldId="663"/>
            <ac:spMk id="7" creationId="{A65C7D51-CED4-465B-89D6-68DCA6A30E41}"/>
          </ac:spMkLst>
        </pc:spChg>
        <pc:spChg chg="del">
          <ac:chgData name="Mouthaan, Raymond" userId="09515c8e-c456-470d-bbbc-9dfb90912e67" providerId="ADAL" clId="{AF4FABDE-A172-1D48-9E4D-C3DDCE3A1C1D}" dt="2019-11-11T07:11:59.390" v="15" actId="478"/>
          <ac:spMkLst>
            <pc:docMk/>
            <pc:sldMk cId="2746376918" sldId="663"/>
            <ac:spMk id="9" creationId="{36E8C558-89CA-4976-801E-C7036ECF7F49}"/>
          </ac:spMkLst>
        </pc:spChg>
        <pc:spChg chg="del">
          <ac:chgData name="Mouthaan, Raymond" userId="09515c8e-c456-470d-bbbc-9dfb90912e67" providerId="ADAL" clId="{AF4FABDE-A172-1D48-9E4D-C3DDCE3A1C1D}" dt="2019-11-11T07:12:02.465" v="17" actId="478"/>
          <ac:spMkLst>
            <pc:docMk/>
            <pc:sldMk cId="2746376918" sldId="663"/>
            <ac:spMk id="12" creationId="{9F496A93-863D-4159-996B-268271B2D970}"/>
          </ac:spMkLst>
        </pc:spChg>
        <pc:picChg chg="add">
          <ac:chgData name="Mouthaan, Raymond" userId="09515c8e-c456-470d-bbbc-9dfb90912e67" providerId="ADAL" clId="{AF4FABDE-A172-1D48-9E4D-C3DDCE3A1C1D}" dt="2019-11-14T18:29:52.866" v="19"/>
          <ac:picMkLst>
            <pc:docMk/>
            <pc:sldMk cId="2746376918" sldId="663"/>
            <ac:picMk id="5" creationId="{6CC530A3-366A-4F45-80A1-321EDCEBF5C7}"/>
          </ac:picMkLst>
        </pc:picChg>
      </pc:sldChg>
      <pc:sldChg chg="modSp">
        <pc:chgData name="Mouthaan, Raymond" userId="09515c8e-c456-470d-bbbc-9dfb90912e67" providerId="ADAL" clId="{AF4FABDE-A172-1D48-9E4D-C3DDCE3A1C1D}" dt="2019-11-18T05:50:51.039" v="4408" actId="20577"/>
        <pc:sldMkLst>
          <pc:docMk/>
          <pc:sldMk cId="2115019727" sldId="664"/>
        </pc:sldMkLst>
        <pc:spChg chg="mod">
          <ac:chgData name="Mouthaan, Raymond" userId="09515c8e-c456-470d-bbbc-9dfb90912e67" providerId="ADAL" clId="{AF4FABDE-A172-1D48-9E4D-C3DDCE3A1C1D}" dt="2019-11-15T06:36:09.004" v="55"/>
          <ac:spMkLst>
            <pc:docMk/>
            <pc:sldMk cId="2115019727" sldId="664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50:51.039" v="4408" actId="20577"/>
          <ac:spMkLst>
            <pc:docMk/>
            <pc:sldMk cId="2115019727" sldId="664"/>
            <ac:spMk id="7" creationId="{A65C7D51-CED4-465B-89D6-68DCA6A30E41}"/>
          </ac:spMkLst>
        </pc:spChg>
      </pc:sldChg>
      <pc:sldChg chg="modSp modNotesTx">
        <pc:chgData name="Mouthaan, Raymond" userId="09515c8e-c456-470d-bbbc-9dfb90912e67" providerId="ADAL" clId="{AF4FABDE-A172-1D48-9E4D-C3DDCE3A1C1D}" dt="2019-11-18T05:51:56.356" v="4415" actId="20577"/>
        <pc:sldMkLst>
          <pc:docMk/>
          <pc:sldMk cId="2993019449" sldId="665"/>
        </pc:sldMkLst>
        <pc:spChg chg="mod">
          <ac:chgData name="Mouthaan, Raymond" userId="09515c8e-c456-470d-bbbc-9dfb90912e67" providerId="ADAL" clId="{AF4FABDE-A172-1D48-9E4D-C3DDCE3A1C1D}" dt="2019-11-15T06:36:13.652" v="56"/>
          <ac:spMkLst>
            <pc:docMk/>
            <pc:sldMk cId="2993019449" sldId="665"/>
            <ac:spMk id="6" creationId="{AAD6F3C3-C80C-470D-870F-F03520864692}"/>
          </ac:spMkLst>
        </pc:spChg>
      </pc:sldChg>
      <pc:sldChg chg="addSp delSp modSp ord">
        <pc:chgData name="Mouthaan, Raymond" userId="09515c8e-c456-470d-bbbc-9dfb90912e67" providerId="ADAL" clId="{AF4FABDE-A172-1D48-9E4D-C3DDCE3A1C1D}" dt="2019-11-18T05:51:24.263" v="4412" actId="20577"/>
        <pc:sldMkLst>
          <pc:docMk/>
          <pc:sldMk cId="1570661256" sldId="666"/>
        </pc:sldMkLst>
        <pc:spChg chg="mod">
          <ac:chgData name="Mouthaan, Raymond" userId="09515c8e-c456-470d-bbbc-9dfb90912e67" providerId="ADAL" clId="{AF4FABDE-A172-1D48-9E4D-C3DDCE3A1C1D}" dt="2019-11-15T06:36:17.941" v="57"/>
          <ac:spMkLst>
            <pc:docMk/>
            <pc:sldMk cId="1570661256" sldId="666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51:24.263" v="4412" actId="20577"/>
          <ac:spMkLst>
            <pc:docMk/>
            <pc:sldMk cId="1570661256" sldId="666"/>
            <ac:spMk id="7" creationId="{A65C7D51-CED4-465B-89D6-68DCA6A30E41}"/>
          </ac:spMkLst>
        </pc:spChg>
        <pc:spChg chg="del">
          <ac:chgData name="Mouthaan, Raymond" userId="09515c8e-c456-470d-bbbc-9dfb90912e67" providerId="ADAL" clId="{AF4FABDE-A172-1D48-9E4D-C3DDCE3A1C1D}" dt="2019-11-15T06:21:47.937" v="27" actId="478"/>
          <ac:spMkLst>
            <pc:docMk/>
            <pc:sldMk cId="1570661256" sldId="666"/>
            <ac:spMk id="9" creationId="{36E8C558-89CA-4976-801E-C7036ECF7F49}"/>
          </ac:spMkLst>
        </pc:spChg>
        <pc:picChg chg="add">
          <ac:chgData name="Mouthaan, Raymond" userId="09515c8e-c456-470d-bbbc-9dfb90912e67" providerId="ADAL" clId="{AF4FABDE-A172-1D48-9E4D-C3DDCE3A1C1D}" dt="2019-11-15T06:21:55.797" v="28"/>
          <ac:picMkLst>
            <pc:docMk/>
            <pc:sldMk cId="1570661256" sldId="666"/>
            <ac:picMk id="8" creationId="{1C988D1F-684A-6143-AEA5-790C19876603}"/>
          </ac:picMkLst>
        </pc:picChg>
      </pc:sldChg>
      <pc:sldChg chg="modSp modNotesTx">
        <pc:chgData name="Mouthaan, Raymond" userId="09515c8e-c456-470d-bbbc-9dfb90912e67" providerId="ADAL" clId="{AF4FABDE-A172-1D48-9E4D-C3DDCE3A1C1D}" dt="2019-11-18T05:52:02.939" v="4416" actId="20577"/>
        <pc:sldMkLst>
          <pc:docMk/>
          <pc:sldMk cId="2942971181" sldId="667"/>
        </pc:sldMkLst>
        <pc:spChg chg="mod">
          <ac:chgData name="Mouthaan, Raymond" userId="09515c8e-c456-470d-bbbc-9dfb90912e67" providerId="ADAL" clId="{AF4FABDE-A172-1D48-9E4D-C3DDCE3A1C1D}" dt="2019-11-15T06:36:28.097" v="58"/>
          <ac:spMkLst>
            <pc:docMk/>
            <pc:sldMk cId="2942971181" sldId="667"/>
            <ac:spMk id="6" creationId="{AAD6F3C3-C80C-470D-870F-F03520864692}"/>
          </ac:spMkLst>
        </pc:spChg>
      </pc:sldChg>
      <pc:sldChg chg="addSp delSp modSp">
        <pc:chgData name="Mouthaan, Raymond" userId="09515c8e-c456-470d-bbbc-9dfb90912e67" providerId="ADAL" clId="{AF4FABDE-A172-1D48-9E4D-C3DDCE3A1C1D}" dt="2019-11-18T05:51:29.247" v="4414" actId="20577"/>
        <pc:sldMkLst>
          <pc:docMk/>
          <pc:sldMk cId="1707087077" sldId="668"/>
        </pc:sldMkLst>
        <pc:spChg chg="mod">
          <ac:chgData name="Mouthaan, Raymond" userId="09515c8e-c456-470d-bbbc-9dfb90912e67" providerId="ADAL" clId="{AF4FABDE-A172-1D48-9E4D-C3DDCE3A1C1D}" dt="2019-11-15T06:36:34.221" v="59"/>
          <ac:spMkLst>
            <pc:docMk/>
            <pc:sldMk cId="1707087077" sldId="668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51:29.247" v="4414" actId="20577"/>
          <ac:spMkLst>
            <pc:docMk/>
            <pc:sldMk cId="1707087077" sldId="668"/>
            <ac:spMk id="7" creationId="{A65C7D51-CED4-465B-89D6-68DCA6A30E41}"/>
          </ac:spMkLst>
        </pc:spChg>
        <pc:spChg chg="del">
          <ac:chgData name="Mouthaan, Raymond" userId="09515c8e-c456-470d-bbbc-9dfb90912e67" providerId="ADAL" clId="{AF4FABDE-A172-1D48-9E4D-C3DDCE3A1C1D}" dt="2019-11-15T06:22:04.421" v="29" actId="478"/>
          <ac:spMkLst>
            <pc:docMk/>
            <pc:sldMk cId="1707087077" sldId="668"/>
            <ac:spMk id="9" creationId="{36E8C558-89CA-4976-801E-C7036ECF7F49}"/>
          </ac:spMkLst>
        </pc:spChg>
        <pc:picChg chg="add">
          <ac:chgData name="Mouthaan, Raymond" userId="09515c8e-c456-470d-bbbc-9dfb90912e67" providerId="ADAL" clId="{AF4FABDE-A172-1D48-9E4D-C3DDCE3A1C1D}" dt="2019-11-15T06:22:06.017" v="30"/>
          <ac:picMkLst>
            <pc:docMk/>
            <pc:sldMk cId="1707087077" sldId="668"/>
            <ac:picMk id="8" creationId="{A18E024F-817B-DD4C-A072-82A5321E5C53}"/>
          </ac:picMkLst>
        </pc:picChg>
      </pc:sldChg>
      <pc:sldChg chg="modSp ord modNotesTx">
        <pc:chgData name="Mouthaan, Raymond" userId="09515c8e-c456-470d-bbbc-9dfb90912e67" providerId="ADAL" clId="{AF4FABDE-A172-1D48-9E4D-C3DDCE3A1C1D}" dt="2019-11-18T05:48:52.253" v="4367" actId="20577"/>
        <pc:sldMkLst>
          <pc:docMk/>
          <pc:sldMk cId="3213853342" sldId="669"/>
        </pc:sldMkLst>
        <pc:spChg chg="mod">
          <ac:chgData name="Mouthaan, Raymond" userId="09515c8e-c456-470d-bbbc-9dfb90912e67" providerId="ADAL" clId="{AF4FABDE-A172-1D48-9E4D-C3DDCE3A1C1D}" dt="2019-11-15T06:36:38.514" v="60"/>
          <ac:spMkLst>
            <pc:docMk/>
            <pc:sldMk cId="3213853342" sldId="669"/>
            <ac:spMk id="6" creationId="{AAD6F3C3-C80C-470D-870F-F03520864692}"/>
          </ac:spMkLst>
        </pc:spChg>
      </pc:sldChg>
      <pc:sldChg chg="modSp ord">
        <pc:chgData name="Mouthaan, Raymond" userId="09515c8e-c456-470d-bbbc-9dfb90912e67" providerId="ADAL" clId="{AF4FABDE-A172-1D48-9E4D-C3DDCE3A1C1D}" dt="2019-11-18T05:38:41.889" v="3974"/>
        <pc:sldMkLst>
          <pc:docMk/>
          <pc:sldMk cId="2669773905" sldId="670"/>
        </pc:sldMkLst>
        <pc:spChg chg="mod">
          <ac:chgData name="Mouthaan, Raymond" userId="09515c8e-c456-470d-bbbc-9dfb90912e67" providerId="ADAL" clId="{AF4FABDE-A172-1D48-9E4D-C3DDCE3A1C1D}" dt="2019-11-15T06:36:44.519" v="61"/>
          <ac:spMkLst>
            <pc:docMk/>
            <pc:sldMk cId="2669773905" sldId="670"/>
            <ac:spMk id="6" creationId="{AAD6F3C3-C80C-470D-870F-F03520864692}"/>
          </ac:spMkLst>
        </pc:spChg>
      </pc:sldChg>
      <pc:sldChg chg="modSp ord">
        <pc:chgData name="Mouthaan, Raymond" userId="09515c8e-c456-470d-bbbc-9dfb90912e67" providerId="ADAL" clId="{AF4FABDE-A172-1D48-9E4D-C3DDCE3A1C1D}" dt="2019-11-18T05:38:41.889" v="3974"/>
        <pc:sldMkLst>
          <pc:docMk/>
          <pc:sldMk cId="3800734853" sldId="671"/>
        </pc:sldMkLst>
        <pc:spChg chg="mod">
          <ac:chgData name="Mouthaan, Raymond" userId="09515c8e-c456-470d-bbbc-9dfb90912e67" providerId="ADAL" clId="{AF4FABDE-A172-1D48-9E4D-C3DDCE3A1C1D}" dt="2019-11-15T06:36:54.776" v="63"/>
          <ac:spMkLst>
            <pc:docMk/>
            <pc:sldMk cId="3800734853" sldId="671"/>
            <ac:spMk id="6" creationId="{AAD6F3C3-C80C-470D-870F-F03520864692}"/>
          </ac:spMkLst>
        </pc:spChg>
      </pc:sldChg>
      <pc:sldChg chg="modSp ord">
        <pc:chgData name="Mouthaan, Raymond" userId="09515c8e-c456-470d-bbbc-9dfb90912e67" providerId="ADAL" clId="{AF4FABDE-A172-1D48-9E4D-C3DDCE3A1C1D}" dt="2019-11-18T05:41:35.116" v="3986"/>
        <pc:sldMkLst>
          <pc:docMk/>
          <pc:sldMk cId="3031614143" sldId="672"/>
        </pc:sldMkLst>
        <pc:spChg chg="mod">
          <ac:chgData name="Mouthaan, Raymond" userId="09515c8e-c456-470d-bbbc-9dfb90912e67" providerId="ADAL" clId="{AF4FABDE-A172-1D48-9E4D-C3DDCE3A1C1D}" dt="2019-11-16T14:26:52.685" v="3781" actId="1076"/>
          <ac:spMkLst>
            <pc:docMk/>
            <pc:sldMk cId="3031614143" sldId="672"/>
            <ac:spMk id="2" creationId="{E4D13435-DBD8-4305-A07F-961E8B511FEB}"/>
          </ac:spMkLst>
        </pc:spChg>
        <pc:spChg chg="mod">
          <ac:chgData name="Mouthaan, Raymond" userId="09515c8e-c456-470d-bbbc-9dfb90912e67" providerId="ADAL" clId="{AF4FABDE-A172-1D48-9E4D-C3DDCE3A1C1D}" dt="2019-11-15T06:37:04.980" v="65"/>
          <ac:spMkLst>
            <pc:docMk/>
            <pc:sldMk cId="3031614143" sldId="672"/>
            <ac:spMk id="6" creationId="{AAD6F3C3-C80C-470D-870F-F03520864692}"/>
          </ac:spMkLst>
        </pc:spChg>
      </pc:sldChg>
      <pc:sldChg chg="modSp ord">
        <pc:chgData name="Mouthaan, Raymond" userId="09515c8e-c456-470d-bbbc-9dfb90912e67" providerId="ADAL" clId="{AF4FABDE-A172-1D48-9E4D-C3DDCE3A1C1D}" dt="2019-11-18T05:40:11.514" v="3981" actId="20577"/>
        <pc:sldMkLst>
          <pc:docMk/>
          <pc:sldMk cId="790983853" sldId="673"/>
        </pc:sldMkLst>
        <pc:spChg chg="mod">
          <ac:chgData name="Mouthaan, Raymond" userId="09515c8e-c456-470d-bbbc-9dfb90912e67" providerId="ADAL" clId="{AF4FABDE-A172-1D48-9E4D-C3DDCE3A1C1D}" dt="2019-11-15T06:36:49.912" v="62"/>
          <ac:spMkLst>
            <pc:docMk/>
            <pc:sldMk cId="790983853" sldId="673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40:11.514" v="3981" actId="20577"/>
          <ac:spMkLst>
            <pc:docMk/>
            <pc:sldMk cId="790983853" sldId="673"/>
            <ac:spMk id="16" creationId="{BD8BD6D0-245F-4FE1-B006-6155079B2A48}"/>
          </ac:spMkLst>
        </pc:spChg>
      </pc:sldChg>
      <pc:sldChg chg="addSp delSp modSp ord">
        <pc:chgData name="Mouthaan, Raymond" userId="09515c8e-c456-470d-bbbc-9dfb90912e67" providerId="ADAL" clId="{AF4FABDE-A172-1D48-9E4D-C3DDCE3A1C1D}" dt="2019-11-18T05:51:19.505" v="4410" actId="20577"/>
        <pc:sldMkLst>
          <pc:docMk/>
          <pc:sldMk cId="2903797248" sldId="674"/>
        </pc:sldMkLst>
        <pc:spChg chg="mod">
          <ac:chgData name="Mouthaan, Raymond" userId="09515c8e-c456-470d-bbbc-9dfb90912e67" providerId="ADAL" clId="{AF4FABDE-A172-1D48-9E4D-C3DDCE3A1C1D}" dt="2019-11-15T06:37:00.119" v="64"/>
          <ac:spMkLst>
            <pc:docMk/>
            <pc:sldMk cId="2903797248" sldId="674"/>
            <ac:spMk id="6" creationId="{AAD6F3C3-C80C-470D-870F-F03520864692}"/>
          </ac:spMkLst>
        </pc:spChg>
        <pc:spChg chg="mod">
          <ac:chgData name="Mouthaan, Raymond" userId="09515c8e-c456-470d-bbbc-9dfb90912e67" providerId="ADAL" clId="{AF4FABDE-A172-1D48-9E4D-C3DDCE3A1C1D}" dt="2019-11-18T05:51:19.505" v="4410" actId="20577"/>
          <ac:spMkLst>
            <pc:docMk/>
            <pc:sldMk cId="2903797248" sldId="674"/>
            <ac:spMk id="7" creationId="{A65C7D51-CED4-465B-89D6-68DCA6A30E41}"/>
          </ac:spMkLst>
        </pc:spChg>
        <pc:spChg chg="del mod">
          <ac:chgData name="Mouthaan, Raymond" userId="09515c8e-c456-470d-bbbc-9dfb90912e67" providerId="ADAL" clId="{AF4FABDE-A172-1D48-9E4D-C3DDCE3A1C1D}" dt="2019-11-15T06:34:08.566" v="41" actId="478"/>
          <ac:spMkLst>
            <pc:docMk/>
            <pc:sldMk cId="2903797248" sldId="674"/>
            <ac:spMk id="9" creationId="{36E8C558-89CA-4976-801E-C7036ECF7F49}"/>
          </ac:spMkLst>
        </pc:spChg>
        <pc:picChg chg="add">
          <ac:chgData name="Mouthaan, Raymond" userId="09515c8e-c456-470d-bbbc-9dfb90912e67" providerId="ADAL" clId="{AF4FABDE-A172-1D48-9E4D-C3DDCE3A1C1D}" dt="2019-11-15T06:34:25.664" v="42"/>
          <ac:picMkLst>
            <pc:docMk/>
            <pc:sldMk cId="2903797248" sldId="674"/>
            <ac:picMk id="8" creationId="{708E1580-C551-E645-866F-DD3D38C11C10}"/>
          </ac:picMkLst>
        </pc:picChg>
      </pc:sldChg>
      <pc:sldChg chg="delSp modSp add modNotesTx">
        <pc:chgData name="Mouthaan, Raymond" userId="09515c8e-c456-470d-bbbc-9dfb90912e67" providerId="ADAL" clId="{AF4FABDE-A172-1D48-9E4D-C3DDCE3A1C1D}" dt="2019-11-18T05:54:18.988" v="4489" actId="20577"/>
        <pc:sldMkLst>
          <pc:docMk/>
          <pc:sldMk cId="66286032" sldId="675"/>
        </pc:sldMkLst>
        <pc:spChg chg="del mod">
          <ac:chgData name="Mouthaan, Raymond" userId="09515c8e-c456-470d-bbbc-9dfb90912e67" providerId="ADAL" clId="{AF4FABDE-A172-1D48-9E4D-C3DDCE3A1C1D}" dt="2019-11-15T06:38:24.585" v="80" actId="478"/>
          <ac:spMkLst>
            <pc:docMk/>
            <pc:sldMk cId="66286032" sldId="675"/>
            <ac:spMk id="2" creationId="{E4D13435-DBD8-4305-A07F-961E8B511FEB}"/>
          </ac:spMkLst>
        </pc:spChg>
        <pc:spChg chg="mod">
          <ac:chgData name="Mouthaan, Raymond" userId="09515c8e-c456-470d-bbbc-9dfb90912e67" providerId="ADAL" clId="{AF4FABDE-A172-1D48-9E4D-C3DDCE3A1C1D}" dt="2019-11-16T07:51:12.882" v="1289" actId="20577"/>
          <ac:spMkLst>
            <pc:docMk/>
            <pc:sldMk cId="66286032" sldId="675"/>
            <ac:spMk id="7" creationId="{A65C7D51-CED4-465B-89D6-68DCA6A30E41}"/>
          </ac:spMkLst>
        </pc:spChg>
        <pc:spChg chg="mod">
          <ac:chgData name="Mouthaan, Raymond" userId="09515c8e-c456-470d-bbbc-9dfb90912e67" providerId="ADAL" clId="{AF4FABDE-A172-1D48-9E4D-C3DDCE3A1C1D}" dt="2019-11-18T05:54:18.988" v="4489" actId="20577"/>
          <ac:spMkLst>
            <pc:docMk/>
            <pc:sldMk cId="66286032" sldId="675"/>
            <ac:spMk id="16" creationId="{BD8BD6D0-245F-4FE1-B006-6155079B2A48}"/>
          </ac:spMkLst>
        </pc:spChg>
      </pc:sldChg>
      <pc:sldChg chg="addSp delSp modSp add modNotesTx">
        <pc:chgData name="Mouthaan, Raymond" userId="09515c8e-c456-470d-bbbc-9dfb90912e67" providerId="ADAL" clId="{AF4FABDE-A172-1D48-9E4D-C3DDCE3A1C1D}" dt="2019-11-16T08:22:54.018" v="1677" actId="20577"/>
        <pc:sldMkLst>
          <pc:docMk/>
          <pc:sldMk cId="972531432" sldId="676"/>
        </pc:sldMkLst>
        <pc:spChg chg="mod">
          <ac:chgData name="Mouthaan, Raymond" userId="09515c8e-c456-470d-bbbc-9dfb90912e67" providerId="ADAL" clId="{AF4FABDE-A172-1D48-9E4D-C3DDCE3A1C1D}" dt="2019-11-16T08:08:07.393" v="1306" actId="20577"/>
          <ac:spMkLst>
            <pc:docMk/>
            <pc:sldMk cId="972531432" sldId="676"/>
            <ac:spMk id="7" creationId="{A65C7D51-CED4-465B-89D6-68DCA6A30E41}"/>
          </ac:spMkLst>
        </pc:spChg>
        <pc:spChg chg="del mod">
          <ac:chgData name="Mouthaan, Raymond" userId="09515c8e-c456-470d-bbbc-9dfb90912e67" providerId="ADAL" clId="{AF4FABDE-A172-1D48-9E4D-C3DDCE3A1C1D}" dt="2019-11-15T06:44:06.431" v="98" actId="478"/>
          <ac:spMkLst>
            <pc:docMk/>
            <pc:sldMk cId="972531432" sldId="676"/>
            <ac:spMk id="16" creationId="{BD8BD6D0-245F-4FE1-B006-6155079B2A48}"/>
          </ac:spMkLst>
        </pc:spChg>
        <pc:picChg chg="add del mod">
          <ac:chgData name="Mouthaan, Raymond" userId="09515c8e-c456-470d-bbbc-9dfb90912e67" providerId="ADAL" clId="{AF4FABDE-A172-1D48-9E4D-C3DDCE3A1C1D}" dt="2019-11-15T06:43:45.834" v="95" actId="478"/>
          <ac:picMkLst>
            <pc:docMk/>
            <pc:sldMk cId="972531432" sldId="676"/>
            <ac:picMk id="3" creationId="{185593A4-8CB4-CB4F-B0EB-2F051A3AA666}"/>
          </ac:picMkLst>
        </pc:picChg>
        <pc:picChg chg="add del mod">
          <ac:chgData name="Mouthaan, Raymond" userId="09515c8e-c456-470d-bbbc-9dfb90912e67" providerId="ADAL" clId="{AF4FABDE-A172-1D48-9E4D-C3DDCE3A1C1D}" dt="2019-11-15T06:46:51.761" v="117" actId="478"/>
          <ac:picMkLst>
            <pc:docMk/>
            <pc:sldMk cId="972531432" sldId="676"/>
            <ac:picMk id="5" creationId="{758AF1AA-3E8D-4C4F-9504-4620CFCD988B}"/>
          </ac:picMkLst>
        </pc:picChg>
        <pc:picChg chg="add del mod">
          <ac:chgData name="Mouthaan, Raymond" userId="09515c8e-c456-470d-bbbc-9dfb90912e67" providerId="ADAL" clId="{AF4FABDE-A172-1D48-9E4D-C3DDCE3A1C1D}" dt="2019-11-15T06:57:15.737" v="130" actId="478"/>
          <ac:picMkLst>
            <pc:docMk/>
            <pc:sldMk cId="972531432" sldId="676"/>
            <ac:picMk id="10" creationId="{789D2FC2-D19D-FD4D-9C0C-DD6A87A38057}"/>
          </ac:picMkLst>
        </pc:picChg>
        <pc:picChg chg="add del mod">
          <ac:chgData name="Mouthaan, Raymond" userId="09515c8e-c456-470d-bbbc-9dfb90912e67" providerId="ADAL" clId="{AF4FABDE-A172-1D48-9E4D-C3DDCE3A1C1D}" dt="2019-11-16T08:07:07.074" v="1300" actId="478"/>
          <ac:picMkLst>
            <pc:docMk/>
            <pc:sldMk cId="972531432" sldId="676"/>
            <ac:picMk id="12" creationId="{FB0B68E3-EA72-6F4A-8A7E-72BD89B9990D}"/>
          </ac:picMkLst>
        </pc:picChg>
        <pc:picChg chg="add del mod">
          <ac:chgData name="Mouthaan, Raymond" userId="09515c8e-c456-470d-bbbc-9dfb90912e67" providerId="ADAL" clId="{AF4FABDE-A172-1D48-9E4D-C3DDCE3A1C1D}" dt="2019-11-16T07:56:49.289" v="1297" actId="478"/>
          <ac:picMkLst>
            <pc:docMk/>
            <pc:sldMk cId="972531432" sldId="676"/>
            <ac:picMk id="14" creationId="{2110AFFD-7D5F-DD49-BD2E-71F52C69D152}"/>
          </ac:picMkLst>
        </pc:picChg>
        <pc:picChg chg="add mod">
          <ac:chgData name="Mouthaan, Raymond" userId="09515c8e-c456-470d-bbbc-9dfb90912e67" providerId="ADAL" clId="{AF4FABDE-A172-1D48-9E4D-C3DDCE3A1C1D}" dt="2019-11-16T08:13:45.008" v="1405" actId="1076"/>
          <ac:picMkLst>
            <pc:docMk/>
            <pc:sldMk cId="972531432" sldId="676"/>
            <ac:picMk id="17" creationId="{F4F70903-C931-814F-AE86-05D35198A320}"/>
          </ac:picMkLst>
        </pc:picChg>
      </pc:sldChg>
      <pc:sldChg chg="addSp delSp modSp add modNotesTx">
        <pc:chgData name="Mouthaan, Raymond" userId="09515c8e-c456-470d-bbbc-9dfb90912e67" providerId="ADAL" clId="{AF4FABDE-A172-1D48-9E4D-C3DDCE3A1C1D}" dt="2019-11-16T13:59:47.366" v="3260" actId="20577"/>
        <pc:sldMkLst>
          <pc:docMk/>
          <pc:sldMk cId="2993172779" sldId="677"/>
        </pc:sldMkLst>
        <pc:spChg chg="mod">
          <ac:chgData name="Mouthaan, Raymond" userId="09515c8e-c456-470d-bbbc-9dfb90912e67" providerId="ADAL" clId="{AF4FABDE-A172-1D48-9E4D-C3DDCE3A1C1D}" dt="2019-11-15T21:09:39.950" v="303"/>
          <ac:spMkLst>
            <pc:docMk/>
            <pc:sldMk cId="2993172779" sldId="677"/>
            <ac:spMk id="7" creationId="{A65C7D51-CED4-465B-89D6-68DCA6A30E41}"/>
          </ac:spMkLst>
        </pc:spChg>
        <pc:picChg chg="add del mod">
          <ac:chgData name="Mouthaan, Raymond" userId="09515c8e-c456-470d-bbbc-9dfb90912e67" providerId="ADAL" clId="{AF4FABDE-A172-1D48-9E4D-C3DDCE3A1C1D}" dt="2019-11-15T07:00:00.557" v="134" actId="478"/>
          <ac:picMkLst>
            <pc:docMk/>
            <pc:sldMk cId="2993172779" sldId="677"/>
            <ac:picMk id="3" creationId="{B440FEA3-F46A-2141-95B3-DC3F66D1C4D4}"/>
          </ac:picMkLst>
        </pc:picChg>
        <pc:picChg chg="add mod">
          <ac:chgData name="Mouthaan, Raymond" userId="09515c8e-c456-470d-bbbc-9dfb90912e67" providerId="ADAL" clId="{AF4FABDE-A172-1D48-9E4D-C3DDCE3A1C1D}" dt="2019-11-15T21:07:41.546" v="247" actId="167"/>
          <ac:picMkLst>
            <pc:docMk/>
            <pc:sldMk cId="2993172779" sldId="677"/>
            <ac:picMk id="5" creationId="{C4F3C955-F3C0-D445-8B67-074C5826DB84}"/>
          </ac:picMkLst>
        </pc:picChg>
        <pc:picChg chg="del">
          <ac:chgData name="Mouthaan, Raymond" userId="09515c8e-c456-470d-bbbc-9dfb90912e67" providerId="ADAL" clId="{AF4FABDE-A172-1D48-9E4D-C3DDCE3A1C1D}" dt="2019-11-15T06:56:08.083" v="122" actId="478"/>
          <ac:picMkLst>
            <pc:docMk/>
            <pc:sldMk cId="2993172779" sldId="677"/>
            <ac:picMk id="10" creationId="{789D2FC2-D19D-FD4D-9C0C-DD6A87A38057}"/>
          </ac:picMkLst>
        </pc:picChg>
      </pc:sldChg>
      <pc:sldChg chg="addSp modSp add">
        <pc:chgData name="Mouthaan, Raymond" userId="09515c8e-c456-470d-bbbc-9dfb90912e67" providerId="ADAL" clId="{AF4FABDE-A172-1D48-9E4D-C3DDCE3A1C1D}" dt="2019-11-18T05:59:45.219" v="4491" actId="20577"/>
        <pc:sldMkLst>
          <pc:docMk/>
          <pc:sldMk cId="2614263182" sldId="679"/>
        </pc:sldMkLst>
        <pc:spChg chg="mod">
          <ac:chgData name="Mouthaan, Raymond" userId="09515c8e-c456-470d-bbbc-9dfb90912e67" providerId="ADAL" clId="{AF4FABDE-A172-1D48-9E4D-C3DDCE3A1C1D}" dt="2019-11-16T08:19:42.285" v="1554" actId="20577"/>
          <ac:spMkLst>
            <pc:docMk/>
            <pc:sldMk cId="2614263182" sldId="679"/>
            <ac:spMk id="7" creationId="{A65C7D51-CED4-465B-89D6-68DCA6A30E41}"/>
          </ac:spMkLst>
        </pc:spChg>
        <pc:spChg chg="mod">
          <ac:chgData name="Mouthaan, Raymond" userId="09515c8e-c456-470d-bbbc-9dfb90912e67" providerId="ADAL" clId="{AF4FABDE-A172-1D48-9E4D-C3DDCE3A1C1D}" dt="2019-11-18T05:59:45.219" v="4491" actId="20577"/>
          <ac:spMkLst>
            <pc:docMk/>
            <pc:sldMk cId="2614263182" sldId="679"/>
            <ac:spMk id="16" creationId="{BD8BD6D0-245F-4FE1-B006-6155079B2A48}"/>
          </ac:spMkLst>
        </pc:spChg>
        <pc:graphicFrameChg chg="add mod modGraphic">
          <ac:chgData name="Mouthaan, Raymond" userId="09515c8e-c456-470d-bbbc-9dfb90912e67" providerId="ADAL" clId="{AF4FABDE-A172-1D48-9E4D-C3DDCE3A1C1D}" dt="2019-11-16T08:46:19.619" v="2054" actId="14100"/>
          <ac:graphicFrameMkLst>
            <pc:docMk/>
            <pc:sldMk cId="2614263182" sldId="679"/>
            <ac:graphicFrameMk id="2" creationId="{75EDE5BF-8606-7F43-B2EE-926C1FDDC817}"/>
          </ac:graphicFrameMkLst>
        </pc:graphicFrameChg>
      </pc:sldChg>
      <pc:sldChg chg="modSp add modNotesTx">
        <pc:chgData name="Mouthaan, Raymond" userId="09515c8e-c456-470d-bbbc-9dfb90912e67" providerId="ADAL" clId="{AF4FABDE-A172-1D48-9E4D-C3DDCE3A1C1D}" dt="2019-11-18T06:20:41.380" v="5074" actId="20577"/>
        <pc:sldMkLst>
          <pc:docMk/>
          <pc:sldMk cId="2654305812" sldId="680"/>
        </pc:sldMkLst>
        <pc:spChg chg="mod">
          <ac:chgData name="Mouthaan, Raymond" userId="09515c8e-c456-470d-bbbc-9dfb90912e67" providerId="ADAL" clId="{AF4FABDE-A172-1D48-9E4D-C3DDCE3A1C1D}" dt="2019-11-15T21:38:35.067" v="1110" actId="13926"/>
          <ac:spMkLst>
            <pc:docMk/>
            <pc:sldMk cId="2654305812" sldId="680"/>
            <ac:spMk id="7" creationId="{A65C7D51-CED4-465B-89D6-68DCA6A30E41}"/>
          </ac:spMkLst>
        </pc:spChg>
        <pc:spChg chg="mod">
          <ac:chgData name="Mouthaan, Raymond" userId="09515c8e-c456-470d-bbbc-9dfb90912e67" providerId="ADAL" clId="{AF4FABDE-A172-1D48-9E4D-C3DDCE3A1C1D}" dt="2019-11-18T06:18:27.593" v="4962" actId="20577"/>
          <ac:spMkLst>
            <pc:docMk/>
            <pc:sldMk cId="2654305812" sldId="680"/>
            <ac:spMk id="16" creationId="{BD8BD6D0-245F-4FE1-B006-6155079B2A48}"/>
          </ac:spMkLst>
        </pc:spChg>
      </pc:sldChg>
      <pc:sldChg chg="addSp delSp modSp add modNotesTx">
        <pc:chgData name="Mouthaan, Raymond" userId="09515c8e-c456-470d-bbbc-9dfb90912e67" providerId="ADAL" clId="{AF4FABDE-A172-1D48-9E4D-C3DDCE3A1C1D}" dt="2019-11-16T09:45:30.903" v="2832" actId="20577"/>
        <pc:sldMkLst>
          <pc:docMk/>
          <pc:sldMk cId="1621210315" sldId="681"/>
        </pc:sldMkLst>
        <pc:spChg chg="mod">
          <ac:chgData name="Mouthaan, Raymond" userId="09515c8e-c456-470d-bbbc-9dfb90912e67" providerId="ADAL" clId="{AF4FABDE-A172-1D48-9E4D-C3DDCE3A1C1D}" dt="2019-11-15T21:37:47.453" v="1090" actId="20577"/>
          <ac:spMkLst>
            <pc:docMk/>
            <pc:sldMk cId="1621210315" sldId="681"/>
            <ac:spMk id="7" creationId="{A65C7D51-CED4-465B-89D6-68DCA6A30E41}"/>
          </ac:spMkLst>
        </pc:spChg>
        <pc:spChg chg="del">
          <ac:chgData name="Mouthaan, Raymond" userId="09515c8e-c456-470d-bbbc-9dfb90912e67" providerId="ADAL" clId="{AF4FABDE-A172-1D48-9E4D-C3DDCE3A1C1D}" dt="2019-11-15T21:23:11.082" v="806" actId="478"/>
          <ac:spMkLst>
            <pc:docMk/>
            <pc:sldMk cId="1621210315" sldId="681"/>
            <ac:spMk id="16" creationId="{BD8BD6D0-245F-4FE1-B006-6155079B2A48}"/>
          </ac:spMkLst>
        </pc:spChg>
        <pc:picChg chg="add del mod">
          <ac:chgData name="Mouthaan, Raymond" userId="09515c8e-c456-470d-bbbc-9dfb90912e67" providerId="ADAL" clId="{AF4FABDE-A172-1D48-9E4D-C3DDCE3A1C1D}" dt="2019-11-16T08:54:19.266" v="2260" actId="478"/>
          <ac:picMkLst>
            <pc:docMk/>
            <pc:sldMk cId="1621210315" sldId="681"/>
            <ac:picMk id="3" creationId="{C4D6A991-6AB5-3549-818A-42E1A4B5D55D}"/>
          </ac:picMkLst>
        </pc:picChg>
        <pc:picChg chg="add del mod">
          <ac:chgData name="Mouthaan, Raymond" userId="09515c8e-c456-470d-bbbc-9dfb90912e67" providerId="ADAL" clId="{AF4FABDE-A172-1D48-9E4D-C3DDCE3A1C1D}" dt="2019-11-16T09:20:33.873" v="2497" actId="478"/>
          <ac:picMkLst>
            <pc:docMk/>
            <pc:sldMk cId="1621210315" sldId="681"/>
            <ac:picMk id="5" creationId="{64250381-FFFC-0E47-AA3F-2D52C2C633CB}"/>
          </ac:picMkLst>
        </pc:picChg>
        <pc:picChg chg="add mod">
          <ac:chgData name="Mouthaan, Raymond" userId="09515c8e-c456-470d-bbbc-9dfb90912e67" providerId="ADAL" clId="{AF4FABDE-A172-1D48-9E4D-C3DDCE3A1C1D}" dt="2019-11-16T09:20:50.905" v="2498"/>
          <ac:picMkLst>
            <pc:docMk/>
            <pc:sldMk cId="1621210315" sldId="681"/>
            <ac:picMk id="10" creationId="{B8DC2EA7-BA74-7447-A2A0-A3E948725BF1}"/>
          </ac:picMkLst>
        </pc:picChg>
      </pc:sldChg>
      <pc:sldChg chg="addSp delSp modSp add modNotesTx">
        <pc:chgData name="Mouthaan, Raymond" userId="09515c8e-c456-470d-bbbc-9dfb90912e67" providerId="ADAL" clId="{AF4FABDE-A172-1D48-9E4D-C3DDCE3A1C1D}" dt="2019-11-16T09:48:14.656" v="2851" actId="20577"/>
        <pc:sldMkLst>
          <pc:docMk/>
          <pc:sldMk cId="3367692327" sldId="682"/>
        </pc:sldMkLst>
        <pc:spChg chg="mod">
          <ac:chgData name="Mouthaan, Raymond" userId="09515c8e-c456-470d-bbbc-9dfb90912e67" providerId="ADAL" clId="{AF4FABDE-A172-1D48-9E4D-C3DDCE3A1C1D}" dt="2019-11-15T21:37:53.916" v="1094" actId="20577"/>
          <ac:spMkLst>
            <pc:docMk/>
            <pc:sldMk cId="3367692327" sldId="682"/>
            <ac:spMk id="7" creationId="{A65C7D51-CED4-465B-89D6-68DCA6A30E41}"/>
          </ac:spMkLst>
        </pc:spChg>
        <pc:picChg chg="del">
          <ac:chgData name="Mouthaan, Raymond" userId="09515c8e-c456-470d-bbbc-9dfb90912e67" providerId="ADAL" clId="{AF4FABDE-A172-1D48-9E4D-C3DDCE3A1C1D}" dt="2019-11-15T21:33:05.571" v="810" actId="478"/>
          <ac:picMkLst>
            <pc:docMk/>
            <pc:sldMk cId="3367692327" sldId="682"/>
            <ac:picMk id="3" creationId="{C4D6A991-6AB5-3549-818A-42E1A4B5D55D}"/>
          </ac:picMkLst>
        </pc:picChg>
        <pc:picChg chg="add del mod">
          <ac:chgData name="Mouthaan, Raymond" userId="09515c8e-c456-470d-bbbc-9dfb90912e67" providerId="ADAL" clId="{AF4FABDE-A172-1D48-9E4D-C3DDCE3A1C1D}" dt="2019-11-15T21:34:02.265" v="813" actId="478"/>
          <ac:picMkLst>
            <pc:docMk/>
            <pc:sldMk cId="3367692327" sldId="682"/>
            <ac:picMk id="4" creationId="{C2DFFA93-6F4C-FE45-BBBB-405FF7BA07FA}"/>
          </ac:picMkLst>
        </pc:picChg>
        <pc:picChg chg="add del mod">
          <ac:chgData name="Mouthaan, Raymond" userId="09515c8e-c456-470d-bbbc-9dfb90912e67" providerId="ADAL" clId="{AF4FABDE-A172-1D48-9E4D-C3DDCE3A1C1D}" dt="2019-11-16T08:55:39.591" v="2362" actId="478"/>
          <ac:picMkLst>
            <pc:docMk/>
            <pc:sldMk cId="3367692327" sldId="682"/>
            <ac:picMk id="9" creationId="{9F78E02A-7AD5-1A4C-B946-A891134F7DAE}"/>
          </ac:picMkLst>
        </pc:picChg>
        <pc:picChg chg="add mod">
          <ac:chgData name="Mouthaan, Raymond" userId="09515c8e-c456-470d-bbbc-9dfb90912e67" providerId="ADAL" clId="{AF4FABDE-A172-1D48-9E4D-C3DDCE3A1C1D}" dt="2019-11-16T08:56:10.555" v="2364" actId="1076"/>
          <ac:picMkLst>
            <pc:docMk/>
            <pc:sldMk cId="3367692327" sldId="682"/>
            <ac:picMk id="11" creationId="{F593B23C-890C-3046-B9EC-98F8C36FDDFA}"/>
          </ac:picMkLst>
        </pc:picChg>
      </pc:sldChg>
      <pc:sldChg chg="modSp add">
        <pc:chgData name="Mouthaan, Raymond" userId="09515c8e-c456-470d-bbbc-9dfb90912e67" providerId="ADAL" clId="{AF4FABDE-A172-1D48-9E4D-C3DDCE3A1C1D}" dt="2019-11-18T06:15:41.373" v="4918" actId="20577"/>
        <pc:sldMkLst>
          <pc:docMk/>
          <pc:sldMk cId="2567694547" sldId="683"/>
        </pc:sldMkLst>
        <pc:spChg chg="mod">
          <ac:chgData name="Mouthaan, Raymond" userId="09515c8e-c456-470d-bbbc-9dfb90912e67" providerId="ADAL" clId="{AF4FABDE-A172-1D48-9E4D-C3DDCE3A1C1D}" dt="2019-11-18T06:15:41.373" v="4918" actId="20577"/>
          <ac:spMkLst>
            <pc:docMk/>
            <pc:sldMk cId="2567694547" sldId="683"/>
            <ac:spMk id="16" creationId="{BD8BD6D0-245F-4FE1-B006-6155079B2A48}"/>
          </ac:spMkLst>
        </pc:spChg>
      </pc:sldChg>
      <pc:sldChg chg="addSp delSp modSp add">
        <pc:chgData name="Mouthaan, Raymond" userId="09515c8e-c456-470d-bbbc-9dfb90912e67" providerId="ADAL" clId="{AF4FABDE-A172-1D48-9E4D-C3DDCE3A1C1D}" dt="2019-11-16T09:21:52.139" v="2501" actId="1076"/>
        <pc:sldMkLst>
          <pc:docMk/>
          <pc:sldMk cId="569485802" sldId="685"/>
        </pc:sldMkLst>
        <pc:spChg chg="mod">
          <ac:chgData name="Mouthaan, Raymond" userId="09515c8e-c456-470d-bbbc-9dfb90912e67" providerId="ADAL" clId="{AF4FABDE-A172-1D48-9E4D-C3DDCE3A1C1D}" dt="2019-11-16T09:17:19.896" v="2496" actId="20577"/>
          <ac:spMkLst>
            <pc:docMk/>
            <pc:sldMk cId="569485802" sldId="685"/>
            <ac:spMk id="7" creationId="{A65C7D51-CED4-465B-89D6-68DCA6A30E41}"/>
          </ac:spMkLst>
        </pc:spChg>
        <pc:picChg chg="add del mod">
          <ac:chgData name="Mouthaan, Raymond" userId="09515c8e-c456-470d-bbbc-9dfb90912e67" providerId="ADAL" clId="{AF4FABDE-A172-1D48-9E4D-C3DDCE3A1C1D}" dt="2019-11-16T09:21:25.064" v="2499" actId="478"/>
          <ac:picMkLst>
            <pc:docMk/>
            <pc:sldMk cId="569485802" sldId="685"/>
            <ac:picMk id="3" creationId="{BFC211FB-8917-CE41-A6FD-782972DD5C75}"/>
          </ac:picMkLst>
        </pc:picChg>
        <pc:picChg chg="add mod">
          <ac:chgData name="Mouthaan, Raymond" userId="09515c8e-c456-470d-bbbc-9dfb90912e67" providerId="ADAL" clId="{AF4FABDE-A172-1D48-9E4D-C3DDCE3A1C1D}" dt="2019-11-16T09:21:52.139" v="2501" actId="1076"/>
          <ac:picMkLst>
            <pc:docMk/>
            <pc:sldMk cId="569485802" sldId="685"/>
            <ac:picMk id="5" creationId="{EB1A5E06-36DD-1943-907C-14959E6C5096}"/>
          </ac:picMkLst>
        </pc:picChg>
        <pc:picChg chg="del">
          <ac:chgData name="Mouthaan, Raymond" userId="09515c8e-c456-470d-bbbc-9dfb90912e67" providerId="ADAL" clId="{AF4FABDE-A172-1D48-9E4D-C3DDCE3A1C1D}" dt="2019-11-16T09:05:56" v="2465" actId="478"/>
          <ac:picMkLst>
            <pc:docMk/>
            <pc:sldMk cId="569485802" sldId="685"/>
            <ac:picMk id="9" creationId="{9F78E02A-7AD5-1A4C-B946-A891134F7DAE}"/>
          </ac:picMkLst>
        </pc:picChg>
      </pc:sldChg>
      <pc:sldChg chg="modSp add modNotesTx">
        <pc:chgData name="Mouthaan, Raymond" userId="09515c8e-c456-470d-bbbc-9dfb90912e67" providerId="ADAL" clId="{AF4FABDE-A172-1D48-9E4D-C3DDCE3A1C1D}" dt="2019-11-16T09:29:50.533" v="2632" actId="20577"/>
        <pc:sldMkLst>
          <pc:docMk/>
          <pc:sldMk cId="2098755397" sldId="686"/>
        </pc:sldMkLst>
        <pc:spChg chg="mod">
          <ac:chgData name="Mouthaan, Raymond" userId="09515c8e-c456-470d-bbbc-9dfb90912e67" providerId="ADAL" clId="{AF4FABDE-A172-1D48-9E4D-C3DDCE3A1C1D}" dt="2019-11-16T09:28:42.110" v="2517" actId="20577"/>
          <ac:spMkLst>
            <pc:docMk/>
            <pc:sldMk cId="2098755397" sldId="686"/>
            <ac:spMk id="7" creationId="{A65C7D51-CED4-465B-89D6-68DCA6A30E41}"/>
          </ac:spMkLst>
        </pc:spChg>
      </pc:sldChg>
      <pc:sldChg chg="addSp delSp modSp add modNotesTx">
        <pc:chgData name="Mouthaan, Raymond" userId="09515c8e-c456-470d-bbbc-9dfb90912e67" providerId="ADAL" clId="{AF4FABDE-A172-1D48-9E4D-C3DDCE3A1C1D}" dt="2019-11-16T09:46:22.726" v="2835" actId="20577"/>
        <pc:sldMkLst>
          <pc:docMk/>
          <pc:sldMk cId="4205611404" sldId="687"/>
        </pc:sldMkLst>
        <pc:spChg chg="mod">
          <ac:chgData name="Mouthaan, Raymond" userId="09515c8e-c456-470d-bbbc-9dfb90912e67" providerId="ADAL" clId="{AF4FABDE-A172-1D48-9E4D-C3DDCE3A1C1D}" dt="2019-11-16T09:41:03.750" v="2640" actId="20577"/>
          <ac:spMkLst>
            <pc:docMk/>
            <pc:sldMk cId="4205611404" sldId="687"/>
            <ac:spMk id="7" creationId="{A65C7D51-CED4-465B-89D6-68DCA6A30E41}"/>
          </ac:spMkLst>
        </pc:spChg>
        <pc:picChg chg="add del mod">
          <ac:chgData name="Mouthaan, Raymond" userId="09515c8e-c456-470d-bbbc-9dfb90912e67" providerId="ADAL" clId="{AF4FABDE-A172-1D48-9E4D-C3DDCE3A1C1D}" dt="2019-11-16T09:45:36.524" v="2833" actId="478"/>
          <ac:picMkLst>
            <pc:docMk/>
            <pc:sldMk cId="4205611404" sldId="687"/>
            <ac:picMk id="3" creationId="{F1F7BB74-AD90-B34B-A4F6-8C7902AB016A}"/>
          </ac:picMkLst>
        </pc:picChg>
        <pc:picChg chg="add mod">
          <ac:chgData name="Mouthaan, Raymond" userId="09515c8e-c456-470d-bbbc-9dfb90912e67" providerId="ADAL" clId="{AF4FABDE-A172-1D48-9E4D-C3DDCE3A1C1D}" dt="2019-11-16T09:46:17.681" v="2834"/>
          <ac:picMkLst>
            <pc:docMk/>
            <pc:sldMk cId="4205611404" sldId="687"/>
            <ac:picMk id="5" creationId="{01844A2B-3C0E-9A47-8AAE-BD381736C5C7}"/>
          </ac:picMkLst>
        </pc:picChg>
        <pc:picChg chg="del">
          <ac:chgData name="Mouthaan, Raymond" userId="09515c8e-c456-470d-bbbc-9dfb90912e67" providerId="ADAL" clId="{AF4FABDE-A172-1D48-9E4D-C3DDCE3A1C1D}" dt="2019-11-16T09:41:07.363" v="2641" actId="478"/>
          <ac:picMkLst>
            <pc:docMk/>
            <pc:sldMk cId="4205611404" sldId="687"/>
            <ac:picMk id="10" creationId="{B8DC2EA7-BA74-7447-A2A0-A3E948725BF1}"/>
          </ac:picMkLst>
        </pc:picChg>
      </pc:sldChg>
      <pc:sldChg chg="addSp delSp modSp add modNotesTx">
        <pc:chgData name="Mouthaan, Raymond" userId="09515c8e-c456-470d-bbbc-9dfb90912e67" providerId="ADAL" clId="{AF4FABDE-A172-1D48-9E4D-C3DDCE3A1C1D}" dt="2019-11-16T09:57:59.666" v="2931" actId="20577"/>
        <pc:sldMkLst>
          <pc:docMk/>
          <pc:sldMk cId="364223331" sldId="688"/>
        </pc:sldMkLst>
        <pc:spChg chg="mod">
          <ac:chgData name="Mouthaan, Raymond" userId="09515c8e-c456-470d-bbbc-9dfb90912e67" providerId="ADAL" clId="{AF4FABDE-A172-1D48-9E4D-C3DDCE3A1C1D}" dt="2019-11-16T09:46:52.411" v="2837" actId="20577"/>
          <ac:spMkLst>
            <pc:docMk/>
            <pc:sldMk cId="364223331" sldId="688"/>
            <ac:spMk id="7" creationId="{A65C7D51-CED4-465B-89D6-68DCA6A30E41}"/>
          </ac:spMkLst>
        </pc:spChg>
        <pc:picChg chg="add mod">
          <ac:chgData name="Mouthaan, Raymond" userId="09515c8e-c456-470d-bbbc-9dfb90912e67" providerId="ADAL" clId="{AF4FABDE-A172-1D48-9E4D-C3DDCE3A1C1D}" dt="2019-11-16T09:57:38.745" v="2925" actId="1076"/>
          <ac:picMkLst>
            <pc:docMk/>
            <pc:sldMk cId="364223331" sldId="688"/>
            <ac:picMk id="3" creationId="{63C882C3-0CF4-1D4F-B1AF-4CA0CEB3421D}"/>
          </ac:picMkLst>
        </pc:picChg>
        <pc:picChg chg="del">
          <ac:chgData name="Mouthaan, Raymond" userId="09515c8e-c456-470d-bbbc-9dfb90912e67" providerId="ADAL" clId="{AF4FABDE-A172-1D48-9E4D-C3DDCE3A1C1D}" dt="2019-11-16T09:48:27.320" v="2852" actId="478"/>
          <ac:picMkLst>
            <pc:docMk/>
            <pc:sldMk cId="364223331" sldId="688"/>
            <ac:picMk id="5" creationId="{01844A2B-3C0E-9A47-8AAE-BD381736C5C7}"/>
          </ac:picMkLst>
        </pc:picChg>
      </pc:sldChg>
      <pc:sldChg chg="modSp add modNotesTx">
        <pc:chgData name="Mouthaan, Raymond" userId="09515c8e-c456-470d-bbbc-9dfb90912e67" providerId="ADAL" clId="{AF4FABDE-A172-1D48-9E4D-C3DDCE3A1C1D}" dt="2019-11-16T09:59:08.857" v="2955" actId="6549"/>
        <pc:sldMkLst>
          <pc:docMk/>
          <pc:sldMk cId="1035917915" sldId="689"/>
        </pc:sldMkLst>
        <pc:spChg chg="mod">
          <ac:chgData name="Mouthaan, Raymond" userId="09515c8e-c456-470d-bbbc-9dfb90912e67" providerId="ADAL" clId="{AF4FABDE-A172-1D48-9E4D-C3DDCE3A1C1D}" dt="2019-11-16T09:58:47.874" v="2941" actId="20577"/>
          <ac:spMkLst>
            <pc:docMk/>
            <pc:sldMk cId="1035917915" sldId="689"/>
            <ac:spMk id="7" creationId="{A65C7D51-CED4-465B-89D6-68DCA6A30E41}"/>
          </ac:spMkLst>
        </pc:spChg>
      </pc:sldChg>
      <pc:sldChg chg="modSp add modNotesTx">
        <pc:chgData name="Mouthaan, Raymond" userId="09515c8e-c456-470d-bbbc-9dfb90912e67" providerId="ADAL" clId="{AF4FABDE-A172-1D48-9E4D-C3DDCE3A1C1D}" dt="2019-11-16T10:03:51.673" v="2986" actId="20577"/>
        <pc:sldMkLst>
          <pc:docMk/>
          <pc:sldMk cId="2475714657" sldId="690"/>
        </pc:sldMkLst>
        <pc:spChg chg="mod">
          <ac:chgData name="Mouthaan, Raymond" userId="09515c8e-c456-470d-bbbc-9dfb90912e67" providerId="ADAL" clId="{AF4FABDE-A172-1D48-9E4D-C3DDCE3A1C1D}" dt="2019-11-16T10:03:51.673" v="2986" actId="20577"/>
          <ac:spMkLst>
            <pc:docMk/>
            <pc:sldMk cId="2475714657" sldId="690"/>
            <ac:spMk id="7" creationId="{A65C7D51-CED4-465B-89D6-68DCA6A30E41}"/>
          </ac:spMkLst>
        </pc:spChg>
      </pc:sldChg>
      <pc:sldChg chg="modSp add modNotesTx">
        <pc:chgData name="Mouthaan, Raymond" userId="09515c8e-c456-470d-bbbc-9dfb90912e67" providerId="ADAL" clId="{AF4FABDE-A172-1D48-9E4D-C3DDCE3A1C1D}" dt="2019-11-16T10:04:28.559" v="2989" actId="108"/>
        <pc:sldMkLst>
          <pc:docMk/>
          <pc:sldMk cId="4052416494" sldId="691"/>
        </pc:sldMkLst>
        <pc:spChg chg="mod">
          <ac:chgData name="Mouthaan, Raymond" userId="09515c8e-c456-470d-bbbc-9dfb90912e67" providerId="ADAL" clId="{AF4FABDE-A172-1D48-9E4D-C3DDCE3A1C1D}" dt="2019-11-16T10:03:45.442" v="2984" actId="6549"/>
          <ac:spMkLst>
            <pc:docMk/>
            <pc:sldMk cId="4052416494" sldId="691"/>
            <ac:spMk id="7" creationId="{A65C7D51-CED4-465B-89D6-68DCA6A30E41}"/>
          </ac:spMkLst>
        </pc:spChg>
      </pc:sldChg>
      <pc:sldChg chg="addSp delSp modSp add">
        <pc:chgData name="Mouthaan, Raymond" userId="09515c8e-c456-470d-bbbc-9dfb90912e67" providerId="ADAL" clId="{AF4FABDE-A172-1D48-9E4D-C3DDCE3A1C1D}" dt="2019-11-16T14:09:38.347" v="3646" actId="1076"/>
        <pc:sldMkLst>
          <pc:docMk/>
          <pc:sldMk cId="808880394" sldId="692"/>
        </pc:sldMkLst>
        <pc:spChg chg="del">
          <ac:chgData name="Mouthaan, Raymond" userId="09515c8e-c456-470d-bbbc-9dfb90912e67" providerId="ADAL" clId="{AF4FABDE-A172-1D48-9E4D-C3DDCE3A1C1D}" dt="2019-11-16T14:05:52.639" v="3604" actId="478"/>
          <ac:spMkLst>
            <pc:docMk/>
            <pc:sldMk cId="808880394" sldId="692"/>
            <ac:spMk id="16" creationId="{BD8BD6D0-245F-4FE1-B006-6155079B2A48}"/>
          </ac:spMkLst>
        </pc:spChg>
        <pc:picChg chg="add mod">
          <ac:chgData name="Mouthaan, Raymond" userId="09515c8e-c456-470d-bbbc-9dfb90912e67" providerId="ADAL" clId="{AF4FABDE-A172-1D48-9E4D-C3DDCE3A1C1D}" dt="2019-11-16T14:09:38.347" v="3646" actId="1076"/>
          <ac:picMkLst>
            <pc:docMk/>
            <pc:sldMk cId="808880394" sldId="692"/>
            <ac:picMk id="3" creationId="{898C7D48-D19B-E94A-A5C0-AD108B71C73F}"/>
          </ac:picMkLst>
        </pc:picChg>
      </pc:sldChg>
      <pc:sldChg chg="addSp delSp modSp add modNotesTx">
        <pc:chgData name="Mouthaan, Raymond" userId="09515c8e-c456-470d-bbbc-9dfb90912e67" providerId="ADAL" clId="{AF4FABDE-A172-1D48-9E4D-C3DDCE3A1C1D}" dt="2019-11-18T06:05:43.993" v="4831" actId="20577"/>
        <pc:sldMkLst>
          <pc:docMk/>
          <pc:sldMk cId="3489518360" sldId="693"/>
        </pc:sldMkLst>
        <pc:spChg chg="del">
          <ac:chgData name="Mouthaan, Raymond" userId="09515c8e-c456-470d-bbbc-9dfb90912e67" providerId="ADAL" clId="{AF4FABDE-A172-1D48-9E4D-C3DDCE3A1C1D}" dt="2019-11-16T14:06:31.007" v="3609" actId="478"/>
          <ac:spMkLst>
            <pc:docMk/>
            <pc:sldMk cId="3489518360" sldId="693"/>
            <ac:spMk id="16" creationId="{BD8BD6D0-245F-4FE1-B006-6155079B2A48}"/>
          </ac:spMkLst>
        </pc:spChg>
        <pc:picChg chg="add mod">
          <ac:chgData name="Mouthaan, Raymond" userId="09515c8e-c456-470d-bbbc-9dfb90912e67" providerId="ADAL" clId="{AF4FABDE-A172-1D48-9E4D-C3DDCE3A1C1D}" dt="2019-11-16T14:08:04.635" v="3613" actId="1076"/>
          <ac:picMkLst>
            <pc:docMk/>
            <pc:sldMk cId="3489518360" sldId="693"/>
            <ac:picMk id="3" creationId="{E4DC36D4-0EB1-8141-AC97-6A2A47AB1A35}"/>
          </ac:picMkLst>
        </pc:picChg>
      </pc:sldChg>
      <pc:sldChg chg="modSp add modNotesTx">
        <pc:chgData name="Mouthaan, Raymond" userId="09515c8e-c456-470d-bbbc-9dfb90912e67" providerId="ADAL" clId="{AF4FABDE-A172-1D48-9E4D-C3DDCE3A1C1D}" dt="2019-11-16T14:52:16.247" v="3808" actId="20577"/>
        <pc:sldMkLst>
          <pc:docMk/>
          <pc:sldMk cId="3281264219" sldId="694"/>
        </pc:sldMkLst>
        <pc:spChg chg="mod">
          <ac:chgData name="Mouthaan, Raymond" userId="09515c8e-c456-470d-bbbc-9dfb90912e67" providerId="ADAL" clId="{AF4FABDE-A172-1D48-9E4D-C3DDCE3A1C1D}" dt="2019-11-16T14:52:16.247" v="3808" actId="20577"/>
          <ac:spMkLst>
            <pc:docMk/>
            <pc:sldMk cId="3281264219" sldId="694"/>
            <ac:spMk id="7" creationId="{A65C7D51-CED4-465B-89D6-68DCA6A30E41}"/>
          </ac:spMkLst>
        </pc:spChg>
      </pc:sldChg>
      <pc:sldChg chg="add del">
        <pc:chgData name="Mouthaan, Raymond" userId="09515c8e-c456-470d-bbbc-9dfb90912e67" providerId="ADAL" clId="{AF4FABDE-A172-1D48-9E4D-C3DDCE3A1C1D}" dt="2019-11-18T05:38:47.433" v="3975" actId="2696"/>
        <pc:sldMkLst>
          <pc:docMk/>
          <pc:sldMk cId="3105601457" sldId="695"/>
        </pc:sldMkLst>
      </pc:sldChg>
    </pc:docChg>
  </pc:docChgLst>
  <pc:docChgLst>
    <pc:chgData name="Arnold Schulte" userId="897ca44c-966b-4f65-b7a7-ca504fa9f5d3" providerId="ADAL" clId="{9F573D77-145A-476A-BD0F-F68A10AFEA27}"/>
    <pc:docChg chg="modSld modMainMaster">
      <pc:chgData name="Arnold Schulte" userId="897ca44c-966b-4f65-b7a7-ca504fa9f5d3" providerId="ADAL" clId="{9F573D77-145A-476A-BD0F-F68A10AFEA27}" dt="2019-11-17T08:54:29.350" v="69" actId="1037"/>
      <pc:docMkLst>
        <pc:docMk/>
      </pc:docMkLst>
      <pc:sldChg chg="modSp">
        <pc:chgData name="Arnold Schulte" userId="897ca44c-966b-4f65-b7a7-ca504fa9f5d3" providerId="ADAL" clId="{9F573D77-145A-476A-BD0F-F68A10AFEA27}" dt="2019-11-17T08:30:18.260" v="11" actId="20577"/>
        <pc:sldMkLst>
          <pc:docMk/>
          <pc:sldMk cId="918900236" sldId="638"/>
        </pc:sldMkLst>
        <pc:spChg chg="mod">
          <ac:chgData name="Arnold Schulte" userId="897ca44c-966b-4f65-b7a7-ca504fa9f5d3" providerId="ADAL" clId="{9F573D77-145A-476A-BD0F-F68A10AFEA27}" dt="2019-11-17T08:30:18.260" v="11" actId="20577"/>
          <ac:spMkLst>
            <pc:docMk/>
            <pc:sldMk cId="918900236" sldId="638"/>
            <ac:spMk id="9" creationId="{B497A77F-372C-4834-A8E7-EEF99A84CB97}"/>
          </ac:spMkLst>
        </pc:spChg>
      </pc:sldChg>
      <pc:sldChg chg="modSp modNotesTx">
        <pc:chgData name="Arnold Schulte" userId="897ca44c-966b-4f65-b7a7-ca504fa9f5d3" providerId="ADAL" clId="{9F573D77-145A-476A-BD0F-F68A10AFEA27}" dt="2019-11-17T08:31:24.208" v="56" actId="20577"/>
        <pc:sldMkLst>
          <pc:docMk/>
          <pc:sldMk cId="3916050190" sldId="640"/>
        </pc:sldMkLst>
        <pc:spChg chg="mod">
          <ac:chgData name="Arnold Schulte" userId="897ca44c-966b-4f65-b7a7-ca504fa9f5d3" providerId="ADAL" clId="{9F573D77-145A-476A-BD0F-F68A10AFEA27}" dt="2019-11-17T08:30:09.651" v="5" actId="20577"/>
          <ac:spMkLst>
            <pc:docMk/>
            <pc:sldMk cId="3916050190" sldId="640"/>
            <ac:spMk id="8" creationId="{4B4BDFB8-A2CD-465E-8D91-078D0CFE9D61}"/>
          </ac:spMkLst>
        </pc:spChg>
      </pc:sldChg>
      <pc:sldChg chg="modSp">
        <pc:chgData name="Arnold Schulte" userId="897ca44c-966b-4f65-b7a7-ca504fa9f5d3" providerId="ADAL" clId="{9F573D77-145A-476A-BD0F-F68A10AFEA27}" dt="2019-11-17T08:33:59.758" v="57" actId="6549"/>
        <pc:sldMkLst>
          <pc:docMk/>
          <pc:sldMk cId="2952022912" sldId="644"/>
        </pc:sldMkLst>
        <pc:spChg chg="mod">
          <ac:chgData name="Arnold Schulte" userId="897ca44c-966b-4f65-b7a7-ca504fa9f5d3" providerId="ADAL" clId="{9F573D77-145A-476A-BD0F-F68A10AFEA27}" dt="2019-11-17T08:33:59.758" v="57" actId="6549"/>
          <ac:spMkLst>
            <pc:docMk/>
            <pc:sldMk cId="2952022912" sldId="644"/>
            <ac:spMk id="11" creationId="{2827964D-4F33-D145-8A25-6AAA2B31E89E}"/>
          </ac:spMkLst>
        </pc:spChg>
      </pc:sldChg>
      <pc:sldChg chg="modNotesTx">
        <pc:chgData name="Arnold Schulte" userId="897ca44c-966b-4f65-b7a7-ca504fa9f5d3" providerId="ADAL" clId="{9F573D77-145A-476A-BD0F-F68A10AFEA27}" dt="2019-11-17T08:35:51.405" v="59" actId="20577"/>
        <pc:sldMkLst>
          <pc:docMk/>
          <pc:sldMk cId="2746376918" sldId="663"/>
        </pc:sldMkLst>
      </pc:sldChg>
      <pc:sldChg chg="modSp">
        <pc:chgData name="Arnold Schulte" userId="897ca44c-966b-4f65-b7a7-ca504fa9f5d3" providerId="ADAL" clId="{9F573D77-145A-476A-BD0F-F68A10AFEA27}" dt="2019-11-17T08:41:38.627" v="66" actId="20577"/>
        <pc:sldMkLst>
          <pc:docMk/>
          <pc:sldMk cId="66286032" sldId="675"/>
        </pc:sldMkLst>
        <pc:spChg chg="mod">
          <ac:chgData name="Arnold Schulte" userId="897ca44c-966b-4f65-b7a7-ca504fa9f5d3" providerId="ADAL" clId="{9F573D77-145A-476A-BD0F-F68A10AFEA27}" dt="2019-11-17T08:41:38.627" v="66" actId="20577"/>
          <ac:spMkLst>
            <pc:docMk/>
            <pc:sldMk cId="66286032" sldId="675"/>
            <ac:spMk id="16" creationId="{BD8BD6D0-245F-4FE1-B006-6155079B2A48}"/>
          </ac:spMkLst>
        </pc:spChg>
      </pc:sldChg>
      <pc:sldMasterChg chg="modSldLayout">
        <pc:chgData name="Arnold Schulte" userId="897ca44c-966b-4f65-b7a7-ca504fa9f5d3" providerId="ADAL" clId="{9F573D77-145A-476A-BD0F-F68A10AFEA27}" dt="2019-11-17T08:54:29.350" v="69" actId="1037"/>
        <pc:sldMasterMkLst>
          <pc:docMk/>
          <pc:sldMasterMk cId="1762778664" sldId="2147483671"/>
        </pc:sldMasterMkLst>
        <pc:sldLayoutChg chg="modSp">
          <pc:chgData name="Arnold Schulte" userId="897ca44c-966b-4f65-b7a7-ca504fa9f5d3" providerId="ADAL" clId="{9F573D77-145A-476A-BD0F-F68A10AFEA27}" dt="2019-11-17T08:54:29.350" v="69" actId="1037"/>
          <pc:sldLayoutMkLst>
            <pc:docMk/>
            <pc:sldMasterMk cId="1762778664" sldId="2147483671"/>
            <pc:sldLayoutMk cId="3756351309" sldId="2147483734"/>
          </pc:sldLayoutMkLst>
          <pc:cxnChg chg="mod">
            <ac:chgData name="Arnold Schulte" userId="897ca44c-966b-4f65-b7a7-ca504fa9f5d3" providerId="ADAL" clId="{9F573D77-145A-476A-BD0F-F68A10AFEA27}" dt="2019-11-17T08:54:29.350" v="69" actId="1037"/>
            <ac:cxnSpMkLst>
              <pc:docMk/>
              <pc:sldMasterMk cId="1762778664" sldId="2147483671"/>
              <pc:sldLayoutMk cId="3756351309" sldId="2147483734"/>
              <ac:cxnSpMk id="27" creationId="{6B6D7F6B-C184-4C2B-8EB7-067E0C1E8DF2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18/11/19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InputStream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typically connected to keyboard input of console programs.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</a:t>
            </a:r>
            <a:r>
              <a:rPr lang="en-US" dirty="0" err="1"/>
              <a:t>nextLine</a:t>
            </a:r>
            <a:r>
              <a:rPr lang="en-US" dirty="0"/>
              <a:t> om de user input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lezen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5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De Scanner class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methoden</a:t>
            </a:r>
            <a:r>
              <a:rPr lang="en-US" dirty="0"/>
              <a:t> om </a:t>
            </a:r>
            <a:r>
              <a:rPr lang="en-US" dirty="0" err="1"/>
              <a:t>bepaalde</a:t>
            </a:r>
            <a:r>
              <a:rPr lang="en-US" dirty="0"/>
              <a:t> datatypes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lezen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694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Double </a:t>
            </a:r>
            <a:r>
              <a:rPr lang="en-US" dirty="0" err="1"/>
              <a:t>en</a:t>
            </a:r>
            <a:r>
              <a:rPr lang="en-US" dirty="0"/>
              <a:t> float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ingevoerd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met </a:t>
            </a:r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teken</a:t>
            </a:r>
            <a:r>
              <a:rPr lang="en-US" dirty="0"/>
              <a:t>, </a:t>
            </a:r>
            <a:r>
              <a:rPr lang="en-US" dirty="0" err="1"/>
              <a:t>terwijl</a:t>
            </a:r>
            <a:r>
              <a:rPr lang="en-US" dirty="0"/>
              <a:t> Java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uitprint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console met </a:t>
            </a:r>
            <a:r>
              <a:rPr lang="en-US" dirty="0" err="1"/>
              <a:t>een</a:t>
            </a:r>
            <a:r>
              <a:rPr lang="en-US" dirty="0"/>
              <a:t> punt!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59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Voordat we verder gaan met IO – </a:t>
            </a:r>
            <a:r>
              <a:rPr lang="nl-NL" i="0" dirty="0" err="1"/>
              <a:t>FileReader</a:t>
            </a:r>
            <a:r>
              <a:rPr lang="nl-NL" i="0" dirty="0"/>
              <a:t> &amp; </a:t>
            </a:r>
            <a:r>
              <a:rPr lang="nl-NL" i="0" dirty="0" err="1"/>
              <a:t>FileWriter</a:t>
            </a:r>
            <a:r>
              <a:rPr lang="nl-NL" i="0" dirty="0"/>
              <a:t>, behandelen we eerst </a:t>
            </a:r>
            <a:r>
              <a:rPr lang="nl-NL" i="0" dirty="0" err="1"/>
              <a:t>Try</a:t>
            </a:r>
            <a:r>
              <a:rPr lang="nl-NL" i="0" dirty="0"/>
              <a:t> Catch omdat we deze daarvoor nodig hebben.</a:t>
            </a:r>
          </a:p>
          <a:p>
            <a:pPr marL="171450" lvl="0" indent="-171450">
              <a:buFontTx/>
              <a:buChar char="-"/>
            </a:pPr>
            <a:endParaRPr lang="nl-NL" i="0" dirty="0"/>
          </a:p>
          <a:p>
            <a:pPr marL="171450" lvl="0" indent="-171450">
              <a:buFontTx/>
              <a:buChar char="-"/>
            </a:pPr>
            <a:r>
              <a:rPr lang="nl-NL" i="0" dirty="0" err="1"/>
              <a:t>Try</a:t>
            </a:r>
            <a:r>
              <a:rPr lang="nl-NL" i="0" dirty="0"/>
              <a:t> catch </a:t>
            </a:r>
            <a:r>
              <a:rPr lang="nl-NL" i="0" dirty="0" err="1"/>
              <a:t>finally</a:t>
            </a:r>
            <a:r>
              <a:rPr lang="nl-NL" i="0" dirty="0"/>
              <a:t> is het mechanisme om fouten op een nette manier af te handelen.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Het is bedoeld ter kennisgeving aan de deelnemers, met ondersteuning van een paar voorbeelden. We gaan er niet al te diep op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448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174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65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i="0" dirty="0" err="1"/>
              <a:t>Er</a:t>
            </a:r>
            <a:r>
              <a:rPr lang="en-US" i="0" dirty="0"/>
              <a:t> </a:t>
            </a:r>
            <a:r>
              <a:rPr lang="en-US" i="0" dirty="0" err="1"/>
              <a:t>zijn</a:t>
            </a:r>
            <a:r>
              <a:rPr lang="en-US" i="0" dirty="0"/>
              <a:t> </a:t>
            </a:r>
            <a:r>
              <a:rPr lang="en-US" i="0" dirty="0" err="1"/>
              <a:t>verschillende</a:t>
            </a:r>
            <a:r>
              <a:rPr lang="en-US" i="0" dirty="0"/>
              <a:t> Exceptions </a:t>
            </a:r>
            <a:r>
              <a:rPr lang="en-US" i="0" dirty="0" err="1"/>
              <a:t>zoals</a:t>
            </a:r>
            <a:r>
              <a:rPr lang="en-US" i="0" dirty="0"/>
              <a:t> </a:t>
            </a:r>
            <a:r>
              <a:rPr lang="en-US" i="0" dirty="0" err="1"/>
              <a:t>IOException</a:t>
            </a:r>
            <a:r>
              <a:rPr lang="en-US" i="0" dirty="0"/>
              <a:t>, </a:t>
            </a: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827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i="0" dirty="0" err="1"/>
              <a:t>Een</a:t>
            </a:r>
            <a:r>
              <a:rPr lang="en-US" i="0" dirty="0"/>
              <a:t> </a:t>
            </a:r>
            <a:r>
              <a:rPr lang="en-US" i="0" dirty="0" err="1"/>
              <a:t>voorbeeld</a:t>
            </a:r>
            <a:r>
              <a:rPr lang="en-US" i="0" dirty="0"/>
              <a:t> van throw in </a:t>
            </a:r>
            <a:r>
              <a:rPr lang="en-US" i="0" dirty="0" err="1"/>
              <a:t>een</a:t>
            </a:r>
            <a:r>
              <a:rPr lang="en-US" i="0" dirty="0"/>
              <a:t> </a:t>
            </a:r>
            <a:r>
              <a:rPr lang="en-US" i="0" dirty="0" err="1"/>
              <a:t>methode</a:t>
            </a:r>
            <a:r>
              <a:rPr lang="en-US" i="0" dirty="0"/>
              <a:t> </a:t>
            </a:r>
            <a:r>
              <a:rPr lang="en-US" i="0" dirty="0" err="1"/>
              <a:t>checkAge</a:t>
            </a: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2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26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Java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file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lezen</a:t>
            </a:r>
            <a:r>
              <a:rPr lang="en-US" dirty="0"/>
              <a:t>. We </a:t>
            </a:r>
            <a:r>
              <a:rPr lang="en-US" dirty="0" err="1"/>
              <a:t>behandelen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de </a:t>
            </a:r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oplossing</a:t>
            </a:r>
            <a:r>
              <a:rPr lang="en-US" dirty="0"/>
              <a:t> met </a:t>
            </a:r>
            <a:r>
              <a:rPr lang="en-US" dirty="0" err="1"/>
              <a:t>FileReader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BufferedReader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</a:t>
            </a:r>
            <a:r>
              <a:rPr lang="en-US" dirty="0" err="1"/>
              <a:t>bovenstaand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</a:t>
            </a:r>
            <a:r>
              <a:rPr lang="nl-NL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try-with-resources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hierdoor hoeven we niet expliciet de reader en bufferedReader te sluiten.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85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993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Java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file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. We </a:t>
            </a:r>
            <a:r>
              <a:rPr lang="en-US" dirty="0" err="1"/>
              <a:t>behandelen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de </a:t>
            </a:r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oplossing</a:t>
            </a:r>
            <a:r>
              <a:rPr lang="en-US" dirty="0"/>
              <a:t> met </a:t>
            </a:r>
            <a:r>
              <a:rPr lang="en-US" dirty="0" err="1"/>
              <a:t>FileWriter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BufferedWriter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</a:t>
            </a:r>
            <a:r>
              <a:rPr lang="en-US" dirty="0" err="1"/>
              <a:t>bovenstaand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</a:t>
            </a:r>
            <a:r>
              <a:rPr lang="nl-NL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try-with-resources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hierdoor hoeven we niet expliciet de fileWriter en bufferedWriter te sluiten.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78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396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42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92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86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 err="1"/>
              <a:t>Hierarchy</a:t>
            </a:r>
            <a:r>
              <a:rPr lang="nl-NL" i="0" dirty="0"/>
              <a:t> van het Collection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De interface Collection is de root level interface van het Java Collection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De meeste klassen in Java Collection Framework nemen over van deze interface.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Orange gemarkeerd wordt uitgelicht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71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068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959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Net als de array, heeft </a:t>
            </a:r>
            <a:r>
              <a:rPr lang="nl-NL" i="0" dirty="0" err="1"/>
              <a:t>ArrayList</a:t>
            </a:r>
            <a:r>
              <a:rPr lang="nl-NL" i="0" dirty="0"/>
              <a:t> ook indexen, beginnend bij nul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Ook heeft </a:t>
            </a:r>
            <a:r>
              <a:rPr lang="nl-NL" i="0" dirty="0" err="1"/>
              <a:t>ArrayList</a:t>
            </a:r>
            <a:r>
              <a:rPr lang="nl-NL" i="0" dirty="0"/>
              <a:t> een </a:t>
            </a:r>
            <a:r>
              <a:rPr lang="nl-NL" i="0" dirty="0" err="1"/>
              <a:t>length</a:t>
            </a:r>
            <a:endParaRPr lang="nl-NL" i="0" dirty="0"/>
          </a:p>
          <a:p>
            <a:pPr marL="171450" lvl="0" indent="-171450">
              <a:buFontTx/>
              <a:buChar char="-"/>
            </a:pPr>
            <a:r>
              <a:rPr lang="nl-NL" i="0" dirty="0"/>
              <a:t>Elke index heeft een verwijzing naar het element, </a:t>
            </a:r>
            <a:r>
              <a:rPr lang="nl-NL" i="0" dirty="0" err="1"/>
              <a:t>bijv</a:t>
            </a:r>
            <a:r>
              <a:rPr lang="nl-NL" i="0" dirty="0"/>
              <a:t> index 4 verwijst naar </a:t>
            </a:r>
            <a:r>
              <a:rPr lang="nl-NL" i="0" dirty="0" err="1"/>
              <a:t>Muzz</a:t>
            </a: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69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Het </a:t>
            </a:r>
            <a:r>
              <a:rPr lang="nl-NL" i="0" dirty="0" err="1"/>
              <a:t>instantieren</a:t>
            </a:r>
            <a:r>
              <a:rPr lang="nl-NL" i="0" dirty="0"/>
              <a:t> van een nieuw </a:t>
            </a:r>
            <a:r>
              <a:rPr lang="nl-NL" i="0" dirty="0" err="1"/>
              <a:t>ArrayList</a:t>
            </a:r>
            <a:r>
              <a:rPr lang="nl-NL" i="0" dirty="0"/>
              <a:t> object </a:t>
            </a:r>
            <a:r>
              <a:rPr lang="nl-NL" i="0" dirty="0" err="1"/>
              <a:t>metString</a:t>
            </a:r>
            <a:r>
              <a:rPr lang="nl-NL" i="0" dirty="0"/>
              <a:t> elementen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Het toevoegen van een aantal elementen van het type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141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Printen van het </a:t>
            </a:r>
            <a:r>
              <a:rPr lang="nl-NL" i="0" dirty="0" err="1"/>
              <a:t>ArrayList</a:t>
            </a:r>
            <a:r>
              <a:rPr lang="nl-NL" i="0" dirty="0"/>
              <a:t> object in </a:t>
            </a:r>
            <a:r>
              <a:rPr lang="nl-NL" i="0" dirty="0" err="1"/>
              <a:t>zn</a:t>
            </a:r>
            <a:r>
              <a:rPr lang="nl-NL" i="0" dirty="0"/>
              <a:t> geheel.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Twee manieren om door een </a:t>
            </a:r>
            <a:r>
              <a:rPr lang="nl-NL" i="0" dirty="0" err="1"/>
              <a:t>ArrayList</a:t>
            </a:r>
            <a:r>
              <a:rPr lang="nl-NL" i="0" dirty="0"/>
              <a:t> te itereren.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De tweede is m.b.v. een </a:t>
            </a:r>
            <a:r>
              <a:rPr lang="nl-NL" i="0" dirty="0" err="1"/>
              <a:t>lambda</a:t>
            </a:r>
            <a:r>
              <a:rPr lang="nl-NL" i="0" dirty="0"/>
              <a:t> expressie (Java 8), details </a:t>
            </a:r>
            <a:r>
              <a:rPr lang="nl-NL" i="0" dirty="0" err="1"/>
              <a:t>cver</a:t>
            </a:r>
            <a:r>
              <a:rPr lang="nl-NL" i="0" dirty="0"/>
              <a:t> </a:t>
            </a:r>
            <a:r>
              <a:rPr lang="nl-NL" i="0" dirty="0" err="1"/>
              <a:t>lambda</a:t>
            </a:r>
            <a:r>
              <a:rPr lang="nl-NL" i="0" dirty="0"/>
              <a:t> expressies worden buiten scope gelaten. Alleen de syntax wordt hier uitgelegd.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Een derde manier om te itereren </a:t>
            </a:r>
            <a:r>
              <a:rPr lang="nl-NL" i="0" dirty="0" err="1"/>
              <a:t>mbv</a:t>
            </a:r>
            <a:r>
              <a:rPr lang="nl-NL" i="0" dirty="0"/>
              <a:t> de </a:t>
            </a:r>
            <a:r>
              <a:rPr lang="nl-NL" i="0" dirty="0" err="1"/>
              <a:t>Iterator</a:t>
            </a:r>
            <a:r>
              <a:rPr lang="nl-NL" i="0" dirty="0"/>
              <a:t> wordt buiten scope gelaten omdat deze vervangen kan worden door </a:t>
            </a:r>
            <a:r>
              <a:rPr lang="nl-NL" i="0" dirty="0" err="1"/>
              <a:t>for-each</a:t>
            </a:r>
            <a:r>
              <a:rPr lang="nl-NL" i="0" dirty="0"/>
              <a:t>, welke een veel eenvoudigere implementatie heeft.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491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Twee andere manieren om door een </a:t>
            </a:r>
            <a:r>
              <a:rPr lang="nl-NL" i="0" dirty="0" err="1"/>
              <a:t>ArrayList</a:t>
            </a:r>
            <a:r>
              <a:rPr lang="nl-NL" i="0" dirty="0"/>
              <a:t> te itereren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De tweede is m.b.v. een </a:t>
            </a:r>
            <a:r>
              <a:rPr lang="nl-NL" i="0" dirty="0" err="1"/>
              <a:t>lambda</a:t>
            </a:r>
            <a:r>
              <a:rPr lang="nl-NL" i="0" dirty="0"/>
              <a:t> expressie (Java 8), details </a:t>
            </a:r>
            <a:r>
              <a:rPr lang="nl-NL" i="0" dirty="0" err="1"/>
              <a:t>cver</a:t>
            </a:r>
            <a:r>
              <a:rPr lang="nl-NL" i="0" dirty="0"/>
              <a:t> </a:t>
            </a:r>
            <a:r>
              <a:rPr lang="nl-NL" i="0" dirty="0" err="1"/>
              <a:t>lambda</a:t>
            </a:r>
            <a:r>
              <a:rPr lang="nl-NL" i="0" dirty="0"/>
              <a:t> expressies worden buiten scope gelaten. Alleen de syntax wordt hier uitgelegd.</a:t>
            </a:r>
          </a:p>
          <a:p>
            <a:pPr marL="171450" lvl="0" indent="-171450">
              <a:buFontTx/>
              <a:buChar char="-"/>
            </a:pPr>
            <a:r>
              <a:rPr lang="nl-NL" i="0" dirty="0" err="1"/>
              <a:t>Iterator</a:t>
            </a:r>
            <a:r>
              <a:rPr lang="nl-NL" i="0" dirty="0"/>
              <a:t> wordt buiten scope gelaten omdat deze vervangen kan worden door </a:t>
            </a:r>
            <a:r>
              <a:rPr lang="nl-NL" i="0" dirty="0" err="1"/>
              <a:t>for-each</a:t>
            </a:r>
            <a:r>
              <a:rPr lang="nl-NL" i="0" dirty="0"/>
              <a:t>, welke een veel eenvoudigere implementatie heeft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09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Deelnemers werken de voorbeelden I, II en III uit om een eerste ervaring met </a:t>
            </a:r>
            <a:r>
              <a:rPr lang="nl-NL" dirty="0" err="1"/>
              <a:t>ArrayLists</a:t>
            </a:r>
            <a:r>
              <a:rPr lang="nl-NL" dirty="0"/>
              <a:t> en </a:t>
            </a:r>
            <a:r>
              <a:rPr lang="nl-NL" dirty="0" err="1"/>
              <a:t>Collections</a:t>
            </a:r>
            <a:r>
              <a:rPr lang="nl-NL" dirty="0"/>
              <a:t> te krijgen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887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Map valt onder het Java Collection </a:t>
            </a:r>
            <a:r>
              <a:rPr lang="nl-NL" i="0" dirty="0" err="1"/>
              <a:t>framework</a:t>
            </a:r>
            <a:r>
              <a:rPr lang="nl-NL" i="0" dirty="0"/>
              <a:t>, maar heeft niet de Collection interface als root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Orange gemarkeerd zijn de meest gebruikte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i="0" dirty="0"/>
              <a:t>Map is een interface, welke geïmplementeerd wordt door </a:t>
            </a:r>
            <a:r>
              <a:rPr lang="nl-NL" i="0" dirty="0" err="1"/>
              <a:t>HashMap</a:t>
            </a:r>
            <a:endParaRPr lang="nl-NL" i="0" dirty="0"/>
          </a:p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816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Toevoegen en verwijderen van entries is </a:t>
            </a:r>
            <a:r>
              <a:rPr lang="nl-NL" i="0" dirty="0" err="1"/>
              <a:t>effcienter</a:t>
            </a:r>
            <a:r>
              <a:rPr lang="nl-NL" i="0" dirty="0"/>
              <a:t> in </a:t>
            </a:r>
            <a:r>
              <a:rPr lang="nl-NL" i="0" dirty="0" err="1"/>
              <a:t>Maps</a:t>
            </a:r>
            <a:r>
              <a:rPr lang="nl-NL" i="0" dirty="0"/>
              <a:t> dan toevoegen en verwijderen van </a:t>
            </a:r>
            <a:r>
              <a:rPr lang="nl-NL" i="0" dirty="0" err="1"/>
              <a:t>elements</a:t>
            </a:r>
            <a:r>
              <a:rPr lang="nl-NL" i="0" dirty="0"/>
              <a:t> in </a:t>
            </a:r>
            <a:r>
              <a:rPr lang="nl-NL" i="0" dirty="0" err="1"/>
              <a:t>Lists</a:t>
            </a: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668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921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Het </a:t>
            </a:r>
            <a:r>
              <a:rPr lang="nl-NL" i="0" dirty="0" err="1"/>
              <a:t>instantieren</a:t>
            </a:r>
            <a:r>
              <a:rPr lang="nl-NL" i="0" dirty="0"/>
              <a:t> van een nieuw </a:t>
            </a:r>
            <a:r>
              <a:rPr lang="nl-NL" i="0" dirty="0" err="1"/>
              <a:t>HashMap</a:t>
            </a:r>
            <a:r>
              <a:rPr lang="nl-NL" i="0" dirty="0"/>
              <a:t> object met </a:t>
            </a:r>
            <a:r>
              <a:rPr lang="nl-NL" i="0" dirty="0" err="1"/>
              <a:t>key</a:t>
            </a:r>
            <a:r>
              <a:rPr lang="nl-NL" i="0" dirty="0"/>
              <a:t> van het data type Integer en </a:t>
            </a:r>
            <a:r>
              <a:rPr lang="nl-NL" i="0" dirty="0" err="1"/>
              <a:t>value</a:t>
            </a:r>
            <a:r>
              <a:rPr lang="nl-NL" i="0" dirty="0"/>
              <a:t> van het type String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Het toevoegen van een aantal entries (</a:t>
            </a:r>
            <a:r>
              <a:rPr lang="nl-NL" i="0" dirty="0" err="1"/>
              <a:t>key</a:t>
            </a:r>
            <a:r>
              <a:rPr lang="nl-NL" i="0" dirty="0"/>
              <a:t> - </a:t>
            </a:r>
            <a:r>
              <a:rPr lang="nl-NL" i="0" dirty="0" err="1"/>
              <a:t>value</a:t>
            </a:r>
            <a:r>
              <a:rPr lang="nl-NL" i="0" dirty="0"/>
              <a:t> pairs)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03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i="0" dirty="0"/>
              <a:t>Printen van het </a:t>
            </a:r>
            <a:r>
              <a:rPr lang="nl-NL" i="0" dirty="0" err="1"/>
              <a:t>HashMap</a:t>
            </a:r>
            <a:r>
              <a:rPr lang="nl-NL" i="0" dirty="0"/>
              <a:t> object in </a:t>
            </a:r>
            <a:r>
              <a:rPr lang="nl-NL" i="0" dirty="0" err="1"/>
              <a:t>zn</a:t>
            </a:r>
            <a:r>
              <a:rPr lang="nl-NL" i="0" dirty="0"/>
              <a:t> geheel.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Drie manieren om door een </a:t>
            </a:r>
            <a:r>
              <a:rPr lang="nl-NL" i="0" dirty="0" err="1"/>
              <a:t>HashMap</a:t>
            </a:r>
            <a:r>
              <a:rPr lang="nl-NL" i="0" dirty="0"/>
              <a:t> te itereren.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De eerste is m.b.v. een </a:t>
            </a:r>
            <a:r>
              <a:rPr lang="nl-NL" i="0" dirty="0" err="1"/>
              <a:t>lambda</a:t>
            </a:r>
            <a:r>
              <a:rPr lang="nl-NL" i="0" dirty="0"/>
              <a:t> expressie (Java 8), details </a:t>
            </a:r>
            <a:r>
              <a:rPr lang="nl-NL" i="0" dirty="0" err="1"/>
              <a:t>cver</a:t>
            </a:r>
            <a:r>
              <a:rPr lang="nl-NL" i="0" dirty="0"/>
              <a:t> </a:t>
            </a:r>
            <a:r>
              <a:rPr lang="nl-NL" i="0" dirty="0" err="1"/>
              <a:t>lambda</a:t>
            </a:r>
            <a:r>
              <a:rPr lang="nl-NL" i="0" dirty="0"/>
              <a:t> expressies worden buiten scope gelaten. Alleen de syntax wordt hier uitgelegd.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Itereren o.b.v. </a:t>
            </a:r>
            <a:r>
              <a:rPr lang="nl-NL" i="0" dirty="0" err="1"/>
              <a:t>entrySet</a:t>
            </a:r>
            <a:r>
              <a:rPr lang="nl-NL" i="0" dirty="0"/>
              <a:t>()</a:t>
            </a:r>
          </a:p>
          <a:p>
            <a:pPr marL="171450" lvl="0" indent="-171450">
              <a:buFontTx/>
              <a:buChar char="-"/>
            </a:pPr>
            <a:r>
              <a:rPr lang="nl-NL" i="0" dirty="0"/>
              <a:t>Itereren o.b.v. </a:t>
            </a:r>
            <a:r>
              <a:rPr lang="nl-NL" i="0" dirty="0" err="1"/>
              <a:t>keySet</a:t>
            </a:r>
            <a:r>
              <a:rPr lang="nl-NL" i="0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098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dirty="0"/>
              <a:t>Deelnemers werken de voorbeelden I, II uit om een eerste ervaring met </a:t>
            </a:r>
            <a:r>
              <a:rPr lang="nl-NL" dirty="0" err="1"/>
              <a:t>HashMap</a:t>
            </a:r>
            <a:r>
              <a:rPr lang="nl-NL" dirty="0"/>
              <a:t> te krijgen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171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doel van deze opdracht is het oefenen met het class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18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194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doel van deze opdracht is het oefenen met class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haar methoden.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630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333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142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nl-NL" dirty="0"/>
              <a:t>De Scanner class wordt verder op in de presentatie besproken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13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 err="1"/>
              <a:t>Hoewel</a:t>
            </a:r>
            <a:r>
              <a:rPr lang="en-US" dirty="0"/>
              <a:t> </a:t>
            </a:r>
            <a:r>
              <a:rPr lang="en-US" dirty="0" err="1"/>
              <a:t>gedurende</a:t>
            </a:r>
            <a:r>
              <a:rPr lang="en-US" dirty="0"/>
              <a:t> de cursus al diverse </a:t>
            </a:r>
            <a:r>
              <a:rPr lang="en-US" dirty="0" err="1"/>
              <a:t>keren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class </a:t>
            </a:r>
            <a:r>
              <a:rPr lang="en-US" dirty="0" err="1"/>
              <a:t>aangemaakt</a:t>
            </a:r>
            <a:r>
              <a:rPr lang="en-US" dirty="0"/>
              <a:t> is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package is het </a:t>
            </a:r>
            <a:r>
              <a:rPr lang="en-US" dirty="0" err="1"/>
              <a:t>handig</a:t>
            </a:r>
            <a:r>
              <a:rPr lang="en-US" dirty="0"/>
              <a:t> om het </a:t>
            </a:r>
            <a:r>
              <a:rPr lang="en-US" dirty="0" err="1"/>
              <a:t>nog</a:t>
            </a:r>
            <a:r>
              <a:rPr lang="en-US" dirty="0"/>
              <a:t> even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laten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576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bronnen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zowel</a:t>
            </a:r>
            <a:r>
              <a:rPr lang="en-US" dirty="0"/>
              <a:t> input </a:t>
            </a:r>
            <a:r>
              <a:rPr lang="en-US" dirty="0" err="1"/>
              <a:t>als</a:t>
            </a:r>
            <a:r>
              <a:rPr lang="en-US" dirty="0"/>
              <a:t> output.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nl-NL" dirty="0"/>
              <a:t>Keyboard om input van een gebruiker te krijgen</a:t>
            </a:r>
          </a:p>
          <a:p>
            <a:pPr marL="171450" lvl="0" indent="-171450">
              <a:buFontTx/>
              <a:buChar char="-"/>
            </a:pPr>
            <a:r>
              <a:rPr lang="nl-NL" dirty="0"/>
              <a:t>Files om gegevens op te slaan en opnieuw te kunnen gebruiken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470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bronnen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zowel</a:t>
            </a:r>
            <a:r>
              <a:rPr lang="en-US" dirty="0"/>
              <a:t> input </a:t>
            </a:r>
            <a:r>
              <a:rPr lang="en-US" dirty="0" err="1"/>
              <a:t>als</a:t>
            </a:r>
            <a:r>
              <a:rPr lang="en-US" dirty="0"/>
              <a:t> output.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nl-NL" dirty="0"/>
              <a:t>Keyboard om input van een gebruiker te krijgen</a:t>
            </a:r>
          </a:p>
          <a:p>
            <a:pPr marL="171450" lvl="0" indent="-171450">
              <a:buFontTx/>
              <a:buChar char="-"/>
            </a:pPr>
            <a:r>
              <a:rPr lang="nl-NL" dirty="0"/>
              <a:t>Files om gegevens op te slaan en opnieuw te kunnen gebruiken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51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2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737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Java Fundamentals</a:t>
            </a:r>
          </a:p>
        </p:txBody>
      </p:sp>
      <p:sp>
        <p:nvSpPr>
          <p:cNvPr id="2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627188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fld id="{F7CCA45E-A880-430E-9A51-13A034B0CA15}" type="datetime1">
              <a:rPr lang="nl-NL" sz="800" kern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18-11-19</a:t>
            </a:fld>
            <a:endParaRPr lang="en-US" sz="800" kern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3610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2019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60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2019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6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9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7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7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8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4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42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4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4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2743200"/>
            <a:ext cx="4967932" cy="492126"/>
          </a:xfrm>
        </p:spPr>
        <p:txBody>
          <a:bodyPr/>
          <a:lstStyle/>
          <a:p>
            <a:pPr algn="l"/>
            <a:r>
              <a:rPr lang="en-US" dirty="0"/>
              <a:t>Java Fundamentals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9B272-0671-420A-B09C-8922E07D8DDF}"/>
              </a:ext>
            </a:extLst>
          </p:cNvPr>
          <p:cNvSpPr txBox="1">
            <a:spLocks/>
          </p:cNvSpPr>
          <p:nvPr/>
        </p:nvSpPr>
        <p:spPr>
          <a:xfrm>
            <a:off x="407988" y="3240406"/>
            <a:ext cx="4967932" cy="4921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Course Part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3CAA1-82DA-8845-8C2B-A86197BE1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9" b="10310"/>
          <a:stretch/>
        </p:blipFill>
        <p:spPr>
          <a:xfrm>
            <a:off x="838200" y="4504332"/>
            <a:ext cx="2895600" cy="17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User Input (Scanner)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CBC42-208F-4637-A4A9-77D4F405A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92" y="1600200"/>
            <a:ext cx="11235294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java.util.Scanner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UserInput 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 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Create a scanner object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Scanner scanner =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Scanner(System.</a:t>
            </a:r>
            <a:r>
              <a:rPr kumimoji="0" lang="nl-NL" altLang="nl-NL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.print(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"Enter an username: "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Read user input and save in variable userName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userName = scanner.nextLine()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Print the username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"The username is: "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userName)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5C13122-6F0D-0C44-8DD1-E71D622E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13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User Input (Scanner)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38354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nextBoolean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nextByte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byte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nextDouble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double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nextFloat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float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nextInt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int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nextLong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long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nextShort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short </a:t>
            </a:r>
            <a:r>
              <a:rPr lang="en-US" sz="1800" dirty="0" err="1"/>
              <a:t>waarde</a:t>
            </a:r>
            <a:r>
              <a:rPr lang="en-US" sz="1800" dirty="0"/>
              <a:t> in van de </a:t>
            </a:r>
            <a:r>
              <a:rPr lang="en-US" sz="1800" dirty="0" err="1"/>
              <a:t>gebruiker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nextLine</a:t>
            </a:r>
            <a:r>
              <a:rPr lang="en-US" sz="1800" dirty="0"/>
              <a:t>(): </a:t>
            </a:r>
            <a:r>
              <a:rPr lang="en-US" sz="1800" dirty="0" err="1"/>
              <a:t>leest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String </a:t>
            </a:r>
            <a:r>
              <a:rPr lang="en-US" sz="1800" dirty="0" err="1"/>
              <a:t>waarde</a:t>
            </a:r>
            <a:r>
              <a:rPr lang="en-US" sz="1800" dirty="0"/>
              <a:t> in van de gebruiker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52F73499-70DD-A045-879B-C49D7E0C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0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33 – User Input</a:t>
            </a:r>
            <a:endParaRPr lang="nl-NL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8EC41F54-5511-D64B-8533-ABFAE811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C530A3-366A-4F45-80A1-321EDCEB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Exception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34544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Bij</a:t>
            </a:r>
            <a:r>
              <a:rPr lang="en-US" sz="1800" dirty="0"/>
              <a:t> het </a:t>
            </a:r>
            <a:r>
              <a:rPr lang="en-US" sz="1800" dirty="0" err="1"/>
              <a:t>uitvoeren</a:t>
            </a:r>
            <a:r>
              <a:rPr lang="en-US" sz="1800" dirty="0"/>
              <a:t> van Java code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verschillende</a:t>
            </a:r>
            <a:r>
              <a:rPr lang="en-US" sz="1800" dirty="0"/>
              <a:t> </a:t>
            </a:r>
            <a:r>
              <a:rPr lang="en-US" sz="1800" dirty="0" err="1"/>
              <a:t>fouten</a:t>
            </a:r>
            <a:r>
              <a:rPr lang="en-US" sz="1800" dirty="0"/>
              <a:t> op </a:t>
            </a:r>
            <a:r>
              <a:rPr lang="en-US" sz="1800" dirty="0" err="1"/>
              <a:t>treden</a:t>
            </a:r>
            <a:r>
              <a:rPr lang="en-US" sz="1800" dirty="0"/>
              <a:t>, </a:t>
            </a:r>
            <a:r>
              <a:rPr lang="en-US" sz="1800" dirty="0" err="1"/>
              <a:t>bijvoorbeeld</a:t>
            </a:r>
            <a:r>
              <a:rPr lang="en-US" sz="1800" dirty="0"/>
              <a:t> </a:t>
            </a:r>
            <a:r>
              <a:rPr lang="en-US" sz="1800" dirty="0" err="1"/>
              <a:t>gemaakte</a:t>
            </a:r>
            <a:r>
              <a:rPr lang="en-US" sz="1800" dirty="0"/>
              <a:t> </a:t>
            </a:r>
            <a:r>
              <a:rPr lang="en-US" sz="1800" dirty="0" err="1"/>
              <a:t>fouten</a:t>
            </a:r>
            <a:r>
              <a:rPr lang="en-US" sz="1800" dirty="0"/>
              <a:t> door de </a:t>
            </a:r>
            <a:r>
              <a:rPr lang="en-US" sz="1800" dirty="0" err="1"/>
              <a:t>ontwikkelaar</a:t>
            </a:r>
            <a:r>
              <a:rPr lang="en-US" sz="1800" dirty="0"/>
              <a:t>, </a:t>
            </a:r>
            <a:r>
              <a:rPr lang="en-US" sz="1800" dirty="0" err="1"/>
              <a:t>fouten</a:t>
            </a:r>
            <a:r>
              <a:rPr lang="en-US" sz="1800" dirty="0"/>
              <a:t> door </a:t>
            </a:r>
            <a:r>
              <a:rPr lang="en-US" sz="1800" dirty="0" err="1"/>
              <a:t>foutieve</a:t>
            </a:r>
            <a:r>
              <a:rPr lang="en-US" sz="1800" dirty="0"/>
              <a:t> </a:t>
            </a:r>
            <a:r>
              <a:rPr lang="en-US" sz="1800" dirty="0" err="1"/>
              <a:t>invoer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andere</a:t>
            </a:r>
            <a:r>
              <a:rPr lang="en-US" sz="1800" dirty="0"/>
              <a:t> </a:t>
            </a:r>
            <a:r>
              <a:rPr lang="en-US" sz="1800" dirty="0" err="1"/>
              <a:t>onvoorziene</a:t>
            </a:r>
            <a:r>
              <a:rPr lang="en-US" sz="1800" dirty="0"/>
              <a:t> </a:t>
            </a:r>
            <a:r>
              <a:rPr lang="en-US" sz="1800" dirty="0" err="1"/>
              <a:t>dingen</a:t>
            </a:r>
            <a:r>
              <a:rPr lang="en-US" sz="1800" dirty="0"/>
              <a:t>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Wanneer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fout</a:t>
            </a:r>
            <a:r>
              <a:rPr lang="en-US" sz="1800" dirty="0"/>
              <a:t> </a:t>
            </a:r>
            <a:r>
              <a:rPr lang="en-US" sz="1800" dirty="0" err="1"/>
              <a:t>optreedt</a:t>
            </a:r>
            <a:r>
              <a:rPr lang="en-US" sz="1800" dirty="0"/>
              <a:t>, </a:t>
            </a:r>
            <a:r>
              <a:rPr lang="en-US" sz="1800" dirty="0" err="1"/>
              <a:t>zal</a:t>
            </a:r>
            <a:r>
              <a:rPr lang="en-US" sz="1800" dirty="0"/>
              <a:t> Java </a:t>
            </a:r>
            <a:r>
              <a:rPr lang="en-US" sz="1800" dirty="0" err="1"/>
              <a:t>normaal</a:t>
            </a:r>
            <a:r>
              <a:rPr lang="en-US" sz="1800" dirty="0"/>
              <a:t> </a:t>
            </a:r>
            <a:r>
              <a:rPr lang="en-US" sz="1800" dirty="0" err="1"/>
              <a:t>gesproken</a:t>
            </a:r>
            <a:r>
              <a:rPr lang="en-US" sz="1800" dirty="0"/>
              <a:t> </a:t>
            </a:r>
            <a:r>
              <a:rPr lang="en-US" sz="1800" dirty="0" err="1"/>
              <a:t>stoppen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fout</a:t>
            </a:r>
            <a:r>
              <a:rPr lang="en-US" sz="1800" dirty="0"/>
              <a:t> </a:t>
            </a:r>
            <a:r>
              <a:rPr lang="en-US" sz="1800" dirty="0" err="1"/>
              <a:t>bericht</a:t>
            </a:r>
            <a:r>
              <a:rPr lang="en-US" sz="1800" dirty="0"/>
              <a:t> </a:t>
            </a:r>
            <a:r>
              <a:rPr lang="en-US" sz="1800" dirty="0" err="1"/>
              <a:t>genereren</a:t>
            </a:r>
            <a:r>
              <a:rPr lang="en-US" sz="1800" dirty="0"/>
              <a:t>. De </a:t>
            </a:r>
            <a:r>
              <a:rPr lang="en-US" sz="1800" dirty="0" err="1"/>
              <a:t>technische</a:t>
            </a:r>
            <a:r>
              <a:rPr lang="en-US" sz="1800" dirty="0"/>
              <a:t> term </a:t>
            </a:r>
            <a:r>
              <a:rPr lang="en-US" sz="1800" dirty="0" err="1"/>
              <a:t>hiervoor</a:t>
            </a:r>
            <a:r>
              <a:rPr lang="en-US" sz="1800" dirty="0"/>
              <a:t> is “Java throws an exception”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Het Try Catch </a:t>
            </a:r>
            <a:r>
              <a:rPr lang="en-US" sz="1800" dirty="0" err="1"/>
              <a:t>mechanisme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afhandelen</a:t>
            </a:r>
            <a:r>
              <a:rPr lang="en-US" sz="1800" dirty="0"/>
              <a:t> van </a:t>
            </a:r>
            <a:r>
              <a:rPr lang="en-US" sz="1800" dirty="0" err="1"/>
              <a:t>fouten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A1EA2DDF-6031-CE4C-8A1D-B0711690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8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Exception – Try Catch Finally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18542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Try-Catch-Finally syntax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mogen</a:t>
            </a:r>
            <a:r>
              <a:rPr lang="en-US" sz="1800" dirty="0"/>
              <a:t> </a:t>
            </a:r>
            <a:r>
              <a:rPr lang="en-US" sz="1800" dirty="0" err="1"/>
              <a:t>meerdere</a:t>
            </a:r>
            <a:r>
              <a:rPr lang="en-US" sz="1800" dirty="0"/>
              <a:t> catch blocks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wanneer</a:t>
            </a:r>
            <a:r>
              <a:rPr lang="en-US" sz="1800" dirty="0"/>
              <a:t> </a:t>
            </a:r>
            <a:r>
              <a:rPr lang="en-US" sz="1800" dirty="0" err="1"/>
              <a:t>meerdere</a:t>
            </a:r>
            <a:r>
              <a:rPr lang="en-US" sz="1800" dirty="0"/>
              <a:t> </a:t>
            </a:r>
            <a:r>
              <a:rPr lang="en-US" sz="1800" dirty="0" err="1"/>
              <a:t>soorten</a:t>
            </a:r>
            <a:r>
              <a:rPr lang="en-US" sz="1800" dirty="0"/>
              <a:t> exceptions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optreden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Finally is </a:t>
            </a:r>
            <a:r>
              <a:rPr lang="en-US" sz="1800" dirty="0" err="1"/>
              <a:t>optioneel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B45A2E-563D-4BF5-9376-23AE7C800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59" y="3984878"/>
            <a:ext cx="10728882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Block of code to try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Block of code to handle the exception/errors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finally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Execute code after try-catch regardless of the result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C940845-594F-364F-836E-1A546FAB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7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Exception – Exception Types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0"/>
            <a:ext cx="10944596" cy="4368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Java </a:t>
            </a:r>
            <a:r>
              <a:rPr lang="en-US" sz="1800" dirty="0" err="1"/>
              <a:t>definieert</a:t>
            </a:r>
            <a:r>
              <a:rPr lang="en-US" sz="1800" dirty="0"/>
              <a:t> </a:t>
            </a:r>
            <a:r>
              <a:rPr lang="en-US" sz="1800" dirty="0" err="1"/>
              <a:t>verschillende</a:t>
            </a:r>
            <a:r>
              <a:rPr lang="en-US" sz="1800" dirty="0"/>
              <a:t> build-in exception types: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2" indent="-285750"/>
            <a:r>
              <a:rPr lang="en-US" sz="1800" dirty="0" err="1"/>
              <a:t>ArithmeticException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ArrayIndexOutOfBoundsException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ClassNotFoundException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FileNotFoundException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IOException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IllegalStateException</a:t>
            </a:r>
            <a:endParaRPr lang="en-US" sz="1800" dirty="0"/>
          </a:p>
          <a:p>
            <a:pPr marL="742950" lvl="2" indent="-285750"/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vele</a:t>
            </a:r>
            <a:r>
              <a:rPr lang="en-US" sz="1800" dirty="0"/>
              <a:t> </a:t>
            </a:r>
            <a:r>
              <a:rPr lang="en-US" sz="1800" dirty="0" err="1"/>
              <a:t>anderen</a:t>
            </a:r>
            <a:r>
              <a:rPr lang="en-US" sz="1800" dirty="0"/>
              <a:t> …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Naast</a:t>
            </a:r>
            <a:r>
              <a:rPr lang="en-US" sz="1800" dirty="0"/>
              <a:t> de build-in exception types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ook</a:t>
            </a:r>
            <a:r>
              <a:rPr lang="en-US" sz="1800" dirty="0"/>
              <a:t> custom exception types </a:t>
            </a:r>
            <a:r>
              <a:rPr lang="en-US" sz="1800" dirty="0" err="1"/>
              <a:t>gedefinieerd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DC8CE90-7240-024E-AC3D-19ADC30D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8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Exception – Try Catch Finally statements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Try-Catch-Finally </a:t>
            </a:r>
            <a:r>
              <a:rPr lang="en-US" sz="1800" dirty="0" err="1"/>
              <a:t>voorbeeld</a:t>
            </a:r>
            <a:endParaRPr lang="en-US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B773FC-B889-4518-BEBA-516D0703D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16" y="2368927"/>
            <a:ext cx="11352584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An int array with 5 numbers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numbers = {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Block of code to try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print the 6th element of the array, which doesn't exists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this throws an ArrayIndexOutOfBoundsException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.println(numbers[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(ArrayIndexOutOfBoundsException e) 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Block of code to handle the exception/errors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e.printStackTrace()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finally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Execute code after try-catch regardless of the result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"The try-catch has finished."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8366291-3DCB-D84D-A87B-EBB51397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3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Exception – throw statement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Het throws statement </a:t>
            </a:r>
            <a:r>
              <a:rPr lang="en-US" sz="1800" dirty="0" err="1"/>
              <a:t>geeft</a:t>
            </a:r>
            <a:r>
              <a:rPr lang="en-US" sz="1800" dirty="0"/>
              <a:t> de </a:t>
            </a:r>
            <a:r>
              <a:rPr lang="en-US" sz="1800" dirty="0" err="1"/>
              <a:t>mogelijkheid</a:t>
            </a:r>
            <a:r>
              <a:rPr lang="en-US" sz="1800" dirty="0"/>
              <a:t> om </a:t>
            </a:r>
            <a:r>
              <a:rPr lang="en-US" sz="1800" dirty="0" err="1"/>
              <a:t>een</a:t>
            </a:r>
            <a:r>
              <a:rPr lang="en-US" sz="1800" dirty="0"/>
              <a:t> custom </a:t>
            </a:r>
            <a:r>
              <a:rPr lang="en-US" sz="1800" dirty="0" err="1"/>
              <a:t>fout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13435-DBD8-4305-A07F-961E8B511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06" y="2388262"/>
            <a:ext cx="10786188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checkAge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ArithmeticException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"Access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denied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must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least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18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years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"Access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granted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are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NL" altLang="nl-NL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1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</a:t>
            </a:r>
            <a:r>
              <a:rPr lang="en-US" dirty="0" err="1"/>
              <a:t>Deel</a:t>
            </a:r>
            <a:r>
              <a:rPr lang="en-US" dirty="0"/>
              <a:t> 2 - Files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38354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File Read: om </a:t>
            </a:r>
            <a:r>
              <a:rPr lang="en-US" sz="1800" dirty="0" err="1"/>
              <a:t>gegevens</a:t>
            </a:r>
            <a:r>
              <a:rPr lang="en-US" sz="1800" dirty="0"/>
              <a:t> in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lezen</a:t>
            </a:r>
            <a:r>
              <a:rPr lang="en-US" sz="1800" dirty="0"/>
              <a:t> van het file system.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File Write: om </a:t>
            </a: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weg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schrijven</a:t>
            </a:r>
            <a:r>
              <a:rPr lang="en-US" sz="1800" dirty="0"/>
              <a:t> / op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slaan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het file system.</a:t>
            </a:r>
            <a:endParaRPr lang="nl-NL" sz="1800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D1192D0D-424A-524C-A245-DE686DC5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1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File Reader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124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File Read: om </a:t>
            </a:r>
            <a:r>
              <a:rPr lang="en-US" sz="1800" dirty="0" err="1"/>
              <a:t>gegevens</a:t>
            </a:r>
            <a:r>
              <a:rPr lang="en-US" sz="1800" dirty="0"/>
              <a:t> in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lezen</a:t>
            </a:r>
            <a:r>
              <a:rPr lang="en-US" sz="1800" dirty="0"/>
              <a:t> van het file system.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Classes </a:t>
            </a:r>
            <a:r>
              <a:rPr lang="en-US" sz="1800" dirty="0" err="1"/>
              <a:t>FileReader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BufferedReader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447A1-7D88-486A-87B3-A1B2D2426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1800"/>
            <a:ext cx="1066678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Classic BufferedReader and FileReader using try-with-resources construct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(FileReader reader =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FileReader(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"00_Course_Examples/input_data.txt"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BufferedReader bufferedReader =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BufferedReader(reader))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read line by line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line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while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((line = bufferedReader.readLine()) !=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nl-NL" altLang="nl-NL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.println(line)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(IOException e)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e.printStackTrace()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8F65C923-AD73-544B-BFFC-9B91811A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1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96792-37A4-42C6-BBB1-33FB5AE3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1665668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Java Packages &amp; API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Java IO </a:t>
            </a:r>
            <a:r>
              <a:rPr lang="en-US" sz="1800" dirty="0" err="1"/>
              <a:t>deel</a:t>
            </a:r>
            <a:r>
              <a:rPr lang="en-US" sz="1800" dirty="0"/>
              <a:t> I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Java Exception Handling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Java IO </a:t>
            </a:r>
            <a:r>
              <a:rPr lang="en-US" sz="1800" dirty="0" err="1"/>
              <a:t>deel</a:t>
            </a:r>
            <a:r>
              <a:rPr lang="en-US" sz="1800" dirty="0"/>
              <a:t> II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Java Collection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64C46-2F2E-4374-863B-01C771BC9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065962"/>
            <a:ext cx="10944596" cy="407810"/>
          </a:xfrm>
        </p:spPr>
        <p:txBody>
          <a:bodyPr/>
          <a:lstStyle/>
          <a:p>
            <a:r>
              <a:rPr lang="en-US" dirty="0"/>
              <a:t>Agenda – Dag 8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757422-A48A-4B1A-80DA-B6AE739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 err="1"/>
              <a:t>Introductie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249ADB4-DBB9-E341-AD19-00DDE5AD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7406EA2-0805-AC42-BF87-171657EA53C0}"/>
              </a:ext>
            </a:extLst>
          </p:cNvPr>
          <p:cNvSpPr txBox="1">
            <a:spLocks/>
          </p:cNvSpPr>
          <p:nvPr/>
        </p:nvSpPr>
        <p:spPr>
          <a:xfrm>
            <a:off x="552450" y="3810000"/>
            <a:ext cx="4629150" cy="1835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33 – User Input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34 – Try Catch Finally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35 – File Reader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36 – File Writer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37 - </a:t>
            </a:r>
            <a:r>
              <a:rPr lang="en-US" sz="1800" dirty="0" err="1"/>
              <a:t>ArrayList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F0FC3FA-53B8-CA42-9553-40884FE9C8BA}"/>
              </a:ext>
            </a:extLst>
          </p:cNvPr>
          <p:cNvSpPr txBox="1">
            <a:spLocks/>
          </p:cNvSpPr>
          <p:nvPr/>
        </p:nvSpPr>
        <p:spPr>
          <a:xfrm>
            <a:off x="6024748" y="3809999"/>
            <a:ext cx="4202430" cy="1835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38 - HashMap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39 – List Of Colors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40 – Map Of Colors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41 – Words Count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349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File Writer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1244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File Write: om </a:t>
            </a: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weg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schrijven</a:t>
            </a:r>
            <a:r>
              <a:rPr lang="en-US" sz="1800" dirty="0"/>
              <a:t> / op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slaan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het file system.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Classes </a:t>
            </a:r>
            <a:r>
              <a:rPr lang="en-US" sz="1800" dirty="0" err="1"/>
              <a:t>FileWriter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BufferedWriter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B7CF79-0870-403C-8616-D1FFCE7CF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787135"/>
            <a:ext cx="10944596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Open / create the output file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(FileWriter fileWriter =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FileWriter(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"07_Assignments/src/output.txt"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 bufferedWriter =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BufferedWriter(fileWriter))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Write some text to the output file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bufferedWriter.write(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bufferedWriter.newLine()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bufferedWriter.write(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“Java"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bufferedWriter.newLine()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bufferedWriter.write(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“World!"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(IOException e) {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e.printStackTrace()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1E95C123-EC37-E147-B245-632C4383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7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34 – Try Catch Finally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9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35 – File Reader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F3B30BBB-2C47-0E4B-A4E6-C3709B4E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C988D1F-684A-6143-AEA5-790C19876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6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36 – File Writer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16D4524A-25FB-3F40-98B8-FD879465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18E024F-817B-DD4C-A072-82A5321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Collection Framework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4726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collection in Java is </a:t>
            </a:r>
            <a:r>
              <a:rPr lang="en-US" sz="1800" dirty="0" err="1"/>
              <a:t>een</a:t>
            </a:r>
            <a:r>
              <a:rPr lang="en-US" sz="1800" dirty="0"/>
              <a:t> framework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architectuur</a:t>
            </a:r>
            <a:r>
              <a:rPr lang="en-US" sz="1800" dirty="0"/>
              <a:t> </a:t>
            </a:r>
            <a:r>
              <a:rPr lang="en-US" sz="1800" dirty="0" err="1"/>
              <a:t>biedt</a:t>
            </a:r>
            <a:r>
              <a:rPr lang="en-US" sz="1800" dirty="0"/>
              <a:t> om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groep</a:t>
            </a:r>
            <a:r>
              <a:rPr lang="en-US" sz="1800" dirty="0"/>
              <a:t> </a:t>
            </a:r>
            <a:r>
              <a:rPr lang="en-US" sz="1800" dirty="0" err="1"/>
              <a:t>objecten</a:t>
            </a:r>
            <a:r>
              <a:rPr lang="en-US" sz="1800" dirty="0"/>
              <a:t> op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slaan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manipuleren</a:t>
            </a:r>
            <a:r>
              <a:rPr lang="en-US" sz="1800" dirty="0"/>
              <a:t>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Het Java collection-framework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allerlei</a:t>
            </a:r>
            <a:r>
              <a:rPr lang="en-US" sz="1800" dirty="0"/>
              <a:t> </a:t>
            </a:r>
            <a:r>
              <a:rPr lang="en-US" sz="1800" dirty="0" err="1"/>
              <a:t>bewerkingen</a:t>
            </a:r>
            <a:r>
              <a:rPr lang="en-US" sz="1800" dirty="0"/>
              <a:t> </a:t>
            </a:r>
            <a:r>
              <a:rPr lang="en-US" sz="1800" dirty="0" err="1"/>
              <a:t>uitvoeren</a:t>
            </a:r>
            <a:r>
              <a:rPr lang="en-US" sz="1800" dirty="0"/>
              <a:t> op </a:t>
            </a:r>
            <a:r>
              <a:rPr lang="en-US" sz="1800" dirty="0" err="1"/>
              <a:t>gegevens</a:t>
            </a:r>
            <a:r>
              <a:rPr lang="en-US" sz="1800" dirty="0"/>
              <a:t>, </a:t>
            </a:r>
            <a:r>
              <a:rPr lang="en-US" sz="1800" dirty="0" err="1"/>
              <a:t>zoals</a:t>
            </a:r>
            <a:r>
              <a:rPr lang="en-US" sz="1800" dirty="0"/>
              <a:t> </a:t>
            </a:r>
            <a:r>
              <a:rPr lang="en-US" sz="1800" dirty="0" err="1"/>
              <a:t>zoeken</a:t>
            </a:r>
            <a:r>
              <a:rPr lang="en-US" sz="1800" dirty="0"/>
              <a:t>, </a:t>
            </a:r>
            <a:r>
              <a:rPr lang="en-US" sz="1800" dirty="0" err="1"/>
              <a:t>sorteren</a:t>
            </a:r>
            <a:r>
              <a:rPr lang="en-US" sz="1800" dirty="0"/>
              <a:t>, </a:t>
            </a:r>
            <a:r>
              <a:rPr lang="en-US" sz="1800" dirty="0" err="1"/>
              <a:t>invoegen</a:t>
            </a:r>
            <a:r>
              <a:rPr lang="en-US" sz="1800" dirty="0"/>
              <a:t>, </a:t>
            </a:r>
            <a:r>
              <a:rPr lang="en-US" sz="1800" dirty="0" err="1"/>
              <a:t>manipuleren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verwijderen</a:t>
            </a:r>
            <a:r>
              <a:rPr lang="en-US" sz="1800" dirty="0"/>
              <a:t>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Java collection </a:t>
            </a:r>
            <a:r>
              <a:rPr lang="en-US" sz="1800" dirty="0" err="1"/>
              <a:t>betekent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verzameling</a:t>
            </a:r>
            <a:r>
              <a:rPr lang="en-US" sz="1800" dirty="0"/>
              <a:t> van </a:t>
            </a:r>
            <a:r>
              <a:rPr lang="en-US" sz="1800" dirty="0" err="1"/>
              <a:t>objecten</a:t>
            </a:r>
            <a:r>
              <a:rPr lang="en-US" sz="1800" dirty="0"/>
              <a:t> van </a:t>
            </a:r>
            <a:r>
              <a:rPr lang="en-US" sz="1800" dirty="0" err="1"/>
              <a:t>hetzelfde</a:t>
            </a:r>
            <a:r>
              <a:rPr lang="en-US" sz="1800" dirty="0"/>
              <a:t> type.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Java collection-framework </a:t>
            </a:r>
            <a:r>
              <a:rPr lang="en-US" sz="1800" dirty="0" err="1"/>
              <a:t>biedt</a:t>
            </a:r>
            <a:r>
              <a:rPr lang="en-US" sz="1800" dirty="0"/>
              <a:t> </a:t>
            </a:r>
            <a:r>
              <a:rPr lang="en-US" sz="1800" dirty="0" err="1"/>
              <a:t>veel</a:t>
            </a:r>
            <a:r>
              <a:rPr lang="en-US" sz="1800" dirty="0"/>
              <a:t> interfaces (Set, List, Queue, Deque) </a:t>
            </a:r>
            <a:r>
              <a:rPr lang="en-US" sz="1800" dirty="0" err="1"/>
              <a:t>en</a:t>
            </a:r>
            <a:r>
              <a:rPr lang="en-US" sz="1800" dirty="0"/>
              <a:t> classes (</a:t>
            </a:r>
            <a:r>
              <a:rPr lang="en-US" sz="1800" dirty="0" err="1"/>
              <a:t>ArrayList</a:t>
            </a:r>
            <a:r>
              <a:rPr lang="en-US" sz="1800" dirty="0"/>
              <a:t>, Vector, LinkedList, </a:t>
            </a:r>
            <a:r>
              <a:rPr lang="en-US" sz="1800" dirty="0" err="1"/>
              <a:t>PriorityQueue</a:t>
            </a:r>
            <a:r>
              <a:rPr lang="en-US" sz="1800" dirty="0"/>
              <a:t>, HashSet, </a:t>
            </a:r>
            <a:r>
              <a:rPr lang="en-US" sz="1800" dirty="0" err="1"/>
              <a:t>LinkedHashSet</a:t>
            </a:r>
            <a:r>
              <a:rPr lang="en-US" sz="1800" dirty="0"/>
              <a:t>, </a:t>
            </a:r>
            <a:r>
              <a:rPr lang="en-US" sz="1800" dirty="0" err="1"/>
              <a:t>TreeSet</a:t>
            </a:r>
            <a:r>
              <a:rPr lang="en-US" sz="1800" dirty="0"/>
              <a:t>).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intefaces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classes van het Java collection framework </a:t>
            </a:r>
            <a:r>
              <a:rPr lang="en-US" sz="1800" dirty="0" err="1"/>
              <a:t>bevinden</a:t>
            </a:r>
            <a:r>
              <a:rPr lang="en-US" sz="1800" dirty="0"/>
              <a:t> </a:t>
            </a:r>
            <a:r>
              <a:rPr lang="en-US" sz="1800" dirty="0" err="1"/>
              <a:t>zich</a:t>
            </a:r>
            <a:r>
              <a:rPr lang="en-US" sz="1800" dirty="0"/>
              <a:t> in de </a:t>
            </a:r>
            <a:r>
              <a:rPr lang="en-US" sz="1800" dirty="0" err="1"/>
              <a:t>java.util</a:t>
            </a:r>
            <a:r>
              <a:rPr lang="en-US" sz="1800" dirty="0"/>
              <a:t> package.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Hierarchy of Collection Framework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F70903-C931-814F-AE86-05D35198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49" y="1706329"/>
            <a:ext cx="10465501" cy="46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3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Collections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1683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Collections class is </a:t>
            </a:r>
            <a:r>
              <a:rPr lang="en-US" sz="1800" dirty="0" err="1"/>
              <a:t>een</a:t>
            </a:r>
            <a:r>
              <a:rPr lang="en-US" sz="1800" dirty="0"/>
              <a:t> utility class in de package </a:t>
            </a:r>
            <a:r>
              <a:rPr lang="en-US" sz="1800" dirty="0" err="1"/>
              <a:t>java.util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 class </a:t>
            </a:r>
            <a:r>
              <a:rPr lang="en-US" sz="1800" dirty="0" err="1"/>
              <a:t>bestaat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</a:t>
            </a:r>
            <a:r>
              <a:rPr lang="en-US" sz="1800" dirty="0" err="1"/>
              <a:t>alleen</a:t>
            </a:r>
            <a:r>
              <a:rPr lang="en-US" sz="1800" dirty="0"/>
              <a:t> </a:t>
            </a:r>
            <a:r>
              <a:rPr lang="en-US" sz="1800" dirty="0" err="1"/>
              <a:t>statische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die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werken</a:t>
            </a:r>
            <a:r>
              <a:rPr lang="en-US" sz="1800" dirty="0"/>
              <a:t> op </a:t>
            </a:r>
            <a:r>
              <a:rPr lang="en-US" sz="1800" dirty="0" err="1"/>
              <a:t>objecten</a:t>
            </a:r>
            <a:r>
              <a:rPr lang="en-US" sz="1800" dirty="0"/>
              <a:t> van het type Collection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aantal</a:t>
            </a:r>
            <a:r>
              <a:rPr lang="en-US" sz="1800" dirty="0"/>
              <a:t> </a:t>
            </a:r>
            <a:r>
              <a:rPr lang="en-US" sz="1800" dirty="0" err="1"/>
              <a:t>interesssante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:</a:t>
            </a:r>
          </a:p>
          <a:p>
            <a:pPr marL="742950" lvl="2" indent="-285750"/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EDE5BF-8606-7F43-B2EE-926C1FDDC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73841"/>
              </p:ext>
            </p:extLst>
          </p:nvPr>
        </p:nvGraphicFramePr>
        <p:xfrm>
          <a:off x="914400" y="3962400"/>
          <a:ext cx="10438184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582">
                  <a:extLst>
                    <a:ext uri="{9D8B030D-6E8A-4147-A177-3AD203B41FA5}">
                      <a16:colId xmlns:a16="http://schemas.microsoft.com/office/drawing/2014/main" val="3554736793"/>
                    </a:ext>
                  </a:extLst>
                </a:gridCol>
                <a:gridCol w="8909602">
                  <a:extLst>
                    <a:ext uri="{9D8B030D-6E8A-4147-A177-3AD203B41FA5}">
                      <a16:colId xmlns:a16="http://schemas.microsoft.com/office/drawing/2014/main" val="66569532"/>
                    </a:ext>
                  </a:extLst>
                </a:gridCol>
              </a:tblGrid>
              <a:tr h="385922">
                <a:tc>
                  <a:txBody>
                    <a:bodyPr/>
                    <a:lstStyle/>
                    <a:p>
                      <a:r>
                        <a:rPr lang="en-US" dirty="0" err="1"/>
                        <a:t>methode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omschrijving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67979"/>
                  </a:ext>
                </a:extLst>
              </a:tr>
              <a:tr h="666112">
                <a:tc>
                  <a:txBody>
                    <a:bodyPr/>
                    <a:lstStyle/>
                    <a:p>
                      <a:r>
                        <a:rPr lang="en-US" dirty="0"/>
                        <a:t>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 de </a:t>
                      </a:r>
                      <a:r>
                        <a:rPr lang="en-US" dirty="0" err="1"/>
                        <a:t>elementen</a:t>
                      </a:r>
                      <a:r>
                        <a:rPr lang="en-US" dirty="0"/>
                        <a:t> in de </a:t>
                      </a:r>
                      <a:r>
                        <a:rPr lang="en-US" dirty="0" err="1"/>
                        <a:t>opgegeven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lijst</a:t>
                      </a:r>
                      <a:r>
                        <a:rPr lang="en-US" dirty="0"/>
                        <a:t> met </a:t>
                      </a:r>
                      <a:r>
                        <a:rPr lang="en-US" dirty="0" err="1"/>
                        <a:t>collecties</a:t>
                      </a:r>
                      <a:r>
                        <a:rPr lang="en-US" dirty="0"/>
                        <a:t> in </a:t>
                      </a:r>
                      <a:r>
                        <a:rPr lang="en-US" dirty="0" err="1"/>
                        <a:t>oplopende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volgorde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sorteren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68118"/>
                  </a:ext>
                </a:extLst>
              </a:tr>
              <a:tr h="385922">
                <a:tc>
                  <a:txBody>
                    <a:bodyPr/>
                    <a:lstStyle/>
                    <a:p>
                      <a:r>
                        <a:rPr lang="en-US" dirty="0" err="1"/>
                        <a:t>addAll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voegt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opgegeven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elementen</a:t>
                      </a:r>
                      <a:r>
                        <a:rPr lang="en-US" dirty="0"/>
                        <a:t> toe </a:t>
                      </a:r>
                      <a:r>
                        <a:rPr lang="en-US" dirty="0" err="1"/>
                        <a:t>aan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opgegeven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collectie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413159"/>
                  </a:ext>
                </a:extLst>
              </a:tr>
              <a:tr h="385922">
                <a:tc>
                  <a:txBody>
                    <a:bodyPr/>
                    <a:lstStyle/>
                    <a:p>
                      <a:r>
                        <a:rPr lang="en-US" dirty="0"/>
                        <a:t>min()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 de </a:t>
                      </a:r>
                      <a:r>
                        <a:rPr lang="en-US" dirty="0" err="1"/>
                        <a:t>minimale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waarde</a:t>
                      </a:r>
                      <a:r>
                        <a:rPr lang="en-US" dirty="0"/>
                        <a:t> van de </a:t>
                      </a:r>
                      <a:r>
                        <a:rPr lang="en-US" dirty="0" err="1"/>
                        <a:t>gegeven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collectie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krijgen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74206"/>
                  </a:ext>
                </a:extLst>
              </a:tr>
              <a:tr h="385922">
                <a:tc>
                  <a:txBody>
                    <a:bodyPr/>
                    <a:lstStyle/>
                    <a:p>
                      <a:r>
                        <a:rPr lang="en-US" dirty="0"/>
                        <a:t>max()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 de </a:t>
                      </a:r>
                      <a:r>
                        <a:rPr lang="en-US" dirty="0" err="1"/>
                        <a:t>maximale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waarde</a:t>
                      </a:r>
                      <a:r>
                        <a:rPr lang="en-US" dirty="0"/>
                        <a:t> van de </a:t>
                      </a:r>
                      <a:r>
                        <a:rPr lang="en-US" dirty="0" err="1"/>
                        <a:t>gegeven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collectie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krijgen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65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263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</a:t>
            </a:r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4726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ArrayList</a:t>
            </a:r>
            <a:r>
              <a:rPr lang="en-US" sz="1800" dirty="0"/>
              <a:t> is 1 van de classes </a:t>
            </a:r>
            <a:r>
              <a:rPr lang="en-US" sz="1800" dirty="0" err="1"/>
              <a:t>uit</a:t>
            </a:r>
            <a:r>
              <a:rPr lang="en-US" sz="1800" dirty="0"/>
              <a:t> de List </a:t>
            </a:r>
            <a:r>
              <a:rPr lang="en-US" sz="1800" dirty="0" err="1"/>
              <a:t>familie</a:t>
            </a:r>
            <a:r>
              <a:rPr lang="en-US" sz="1800" dirty="0"/>
              <a:t> die </a:t>
            </a:r>
            <a:r>
              <a:rPr lang="en-US" sz="1800" dirty="0" err="1"/>
              <a:t>veel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ArrayList</a:t>
            </a:r>
            <a:r>
              <a:rPr lang="en-US" sz="1800" dirty="0"/>
              <a:t> is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vergroten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verkleinen</a:t>
            </a:r>
            <a:r>
              <a:rPr lang="en-US" sz="1800" dirty="0"/>
              <a:t> in </a:t>
            </a:r>
            <a:r>
              <a:rPr lang="en-US" sz="1800" dirty="0" err="1"/>
              <a:t>tegenstelling</a:t>
            </a:r>
            <a:r>
              <a:rPr lang="en-US" sz="1800" dirty="0"/>
              <a:t> tot array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ArrayList</a:t>
            </a:r>
            <a:r>
              <a:rPr lang="en-US" sz="1800" dirty="0"/>
              <a:t> </a:t>
            </a:r>
            <a:r>
              <a:rPr lang="en-US" sz="1800" dirty="0" err="1"/>
              <a:t>bevat</a:t>
            </a:r>
            <a:r>
              <a:rPr lang="en-US" sz="1800" dirty="0"/>
              <a:t> </a:t>
            </a:r>
            <a:r>
              <a:rPr lang="en-US" sz="1800" dirty="0" err="1"/>
              <a:t>vele</a:t>
            </a:r>
            <a:r>
              <a:rPr lang="en-US" sz="1800" dirty="0"/>
              <a:t> </a:t>
            </a:r>
            <a:r>
              <a:rPr lang="en-US" sz="1800" dirty="0" err="1"/>
              <a:t>bruikbare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ArrayList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geen</a:t>
            </a:r>
            <a:r>
              <a:rPr lang="en-US" sz="1800" dirty="0"/>
              <a:t> primitives </a:t>
            </a:r>
            <a:r>
              <a:rPr lang="en-US" sz="1800" dirty="0" err="1"/>
              <a:t>bevatten</a:t>
            </a:r>
            <a:r>
              <a:rPr lang="en-US" sz="1800" dirty="0"/>
              <a:t>, </a:t>
            </a:r>
            <a:r>
              <a:rPr lang="en-US" sz="1800" dirty="0" err="1"/>
              <a:t>alleen</a:t>
            </a:r>
            <a:r>
              <a:rPr lang="en-US" sz="1800" dirty="0"/>
              <a:t> referenced data types, </a:t>
            </a:r>
            <a:r>
              <a:rPr lang="en-US" sz="1800" dirty="0" err="1"/>
              <a:t>voor</a:t>
            </a:r>
            <a:r>
              <a:rPr lang="en-US" sz="1800" dirty="0"/>
              <a:t> primitive datatypes </a:t>
            </a:r>
            <a:r>
              <a:rPr lang="en-US" sz="1800" dirty="0" err="1"/>
              <a:t>worden</a:t>
            </a:r>
            <a:r>
              <a:rPr lang="en-US" sz="1800" dirty="0"/>
              <a:t> de </a:t>
            </a:r>
            <a:r>
              <a:rPr lang="en-US" sz="1800" dirty="0" err="1"/>
              <a:t>overeenkomstige</a:t>
            </a:r>
            <a:r>
              <a:rPr lang="en-US" sz="1800" dirty="0"/>
              <a:t> wrapper classes (Integer, Boolean, Double </a:t>
            </a:r>
            <a:r>
              <a:rPr lang="en-US" sz="1800" dirty="0" err="1"/>
              <a:t>etc</a:t>
            </a:r>
            <a:r>
              <a:rPr lang="en-US" sz="1800" dirty="0"/>
              <a:t>) </a:t>
            </a:r>
            <a:r>
              <a:rPr lang="en-US" sz="1800" dirty="0" err="1"/>
              <a:t>gebruikt</a:t>
            </a:r>
            <a:r>
              <a:rPr lang="en-US" sz="1800" dirty="0"/>
              <a:t>.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ArrayList</a:t>
            </a:r>
            <a:r>
              <a:rPr lang="en-US" sz="1800" dirty="0"/>
              <a:t> </a:t>
            </a:r>
            <a:r>
              <a:rPr lang="en-US" sz="1800" dirty="0" err="1"/>
              <a:t>behoudt</a:t>
            </a:r>
            <a:r>
              <a:rPr lang="en-US" sz="1800" dirty="0"/>
              <a:t> de </a:t>
            </a:r>
            <a:r>
              <a:rPr lang="en-US" sz="1800" dirty="0" err="1"/>
              <a:t>volgorde</a:t>
            </a:r>
            <a:r>
              <a:rPr lang="en-US" sz="1800" dirty="0"/>
              <a:t> van </a:t>
            </a:r>
            <a:r>
              <a:rPr lang="en-US" sz="1800" dirty="0" err="1"/>
              <a:t>invoer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</a:t>
            </a:r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C36D4-0EB1-8141-AC97-6A2A47AB1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642" y="1473772"/>
            <a:ext cx="563271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8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</a:t>
            </a:r>
            <a:r>
              <a:rPr lang="en-US" dirty="0" err="1"/>
              <a:t>ArrayList</a:t>
            </a:r>
            <a:r>
              <a:rPr lang="en-US" dirty="0"/>
              <a:t> – </a:t>
            </a:r>
            <a:r>
              <a:rPr lang="en-US" dirty="0" err="1"/>
              <a:t>Voorbeeld</a:t>
            </a:r>
            <a:r>
              <a:rPr lang="en-US" dirty="0"/>
              <a:t> I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C2EA7-BA74-7447-A2A0-A3E948725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2019300"/>
            <a:ext cx="10388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Packages &amp; API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10412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800" dirty="0"/>
              <a:t>Een package in Java wordt gebruikt om gerelateerde classes te groeperen. Zie het als een map in een mappenstructuur. Packages worden gebruikt om naamconflicten te voorkomen en om ​​beter onderhoudbare code te schrijven.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97A77F-372C-4834-A8E7-EEF99A84CB97}"/>
              </a:ext>
            </a:extLst>
          </p:cNvPr>
          <p:cNvSpPr txBox="1">
            <a:spLocks/>
          </p:cNvSpPr>
          <p:nvPr/>
        </p:nvSpPr>
        <p:spPr>
          <a:xfrm>
            <a:off x="532322" y="2590800"/>
            <a:ext cx="10944596" cy="10412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800" dirty="0"/>
              <a:t>Packages zijn onderverdeeld in twee categorieën: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600" dirty="0"/>
              <a:t>Build-in Packages (packages van de Java API)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600" dirty="0"/>
              <a:t>User-defined Packages (eigen gemaakte packages)</a:t>
            </a:r>
          </a:p>
        </p:txBody>
      </p:sp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ECB45D33-4DF9-3E4D-ABC1-B046E726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00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</a:t>
            </a:r>
            <a:r>
              <a:rPr lang="en-US" dirty="0" err="1"/>
              <a:t>ArrayList</a:t>
            </a:r>
            <a:r>
              <a:rPr lang="en-US" dirty="0"/>
              <a:t> – </a:t>
            </a:r>
            <a:r>
              <a:rPr lang="en-US" dirty="0" err="1"/>
              <a:t>Voorbeeld</a:t>
            </a:r>
            <a:r>
              <a:rPr lang="en-US" dirty="0"/>
              <a:t> II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3B23C-890C-3046-B9EC-98F8C36FD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727111"/>
            <a:ext cx="1074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9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</a:t>
            </a:r>
            <a:r>
              <a:rPr lang="en-US" dirty="0" err="1"/>
              <a:t>ArrayList</a:t>
            </a:r>
            <a:r>
              <a:rPr lang="en-US" dirty="0"/>
              <a:t> – </a:t>
            </a:r>
            <a:r>
              <a:rPr lang="en-US" dirty="0" err="1"/>
              <a:t>Voorbeeld</a:t>
            </a:r>
            <a:r>
              <a:rPr lang="en-US" dirty="0"/>
              <a:t> III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A5E06-36DD-1943-907C-14959E6C5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7" y="1447982"/>
            <a:ext cx="10350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85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37 – </a:t>
            </a:r>
            <a:r>
              <a:rPr lang="en-US" dirty="0" err="1"/>
              <a:t>ArrayList</a:t>
            </a:r>
            <a:r>
              <a:rPr lang="en-US" dirty="0"/>
              <a:t> &amp; Collections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5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C955-F3C0-D445-8B67-074C5826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2" y="1269867"/>
            <a:ext cx="10944596" cy="48452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interface Map - Hierarchy</a:t>
            </a:r>
          </a:p>
          <a:p>
            <a:endParaRPr lang="en-US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72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HashMap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407988" y="1727111"/>
            <a:ext cx="10944596" cy="4726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HashMap is 1 van de classes </a:t>
            </a:r>
            <a:r>
              <a:rPr lang="en-US" sz="1800" dirty="0" err="1"/>
              <a:t>uit</a:t>
            </a:r>
            <a:r>
              <a:rPr lang="en-US" sz="1800" dirty="0"/>
              <a:t> de Map </a:t>
            </a:r>
            <a:r>
              <a:rPr lang="en-US" sz="1800" dirty="0" err="1"/>
              <a:t>familie</a:t>
            </a:r>
            <a:r>
              <a:rPr lang="en-US" sz="1800" dirty="0"/>
              <a:t> die </a:t>
            </a:r>
            <a:r>
              <a:rPr lang="en-US" sz="1800" dirty="0" err="1"/>
              <a:t>veel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HashMap (Maps over het </a:t>
            </a:r>
            <a:r>
              <a:rPr lang="en-US" sz="1800" dirty="0" err="1"/>
              <a:t>algemeen</a:t>
            </a:r>
            <a:r>
              <a:rPr lang="en-US" sz="1800" dirty="0"/>
              <a:t>)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structuur</a:t>
            </a:r>
            <a:r>
              <a:rPr lang="en-US" sz="1800" dirty="0"/>
              <a:t> die is </a:t>
            </a:r>
            <a:r>
              <a:rPr lang="en-US" sz="1800" dirty="0" err="1"/>
              <a:t>ontworpen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snelle</a:t>
            </a:r>
            <a:r>
              <a:rPr lang="en-US" sz="1800" dirty="0"/>
              <a:t> “lookups” (</a:t>
            </a:r>
            <a:r>
              <a:rPr lang="en-US" sz="1800" dirty="0" err="1"/>
              <a:t>zoeken</a:t>
            </a:r>
            <a:r>
              <a:rPr lang="en-US" sz="1800" dirty="0"/>
              <a:t>)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Maps </a:t>
            </a:r>
            <a:r>
              <a:rPr lang="en-US" sz="1800" dirty="0" err="1"/>
              <a:t>zijn</a:t>
            </a:r>
            <a:r>
              <a:rPr lang="en-US" sz="1800" dirty="0"/>
              <a:t> </a:t>
            </a:r>
            <a:r>
              <a:rPr lang="en-US" sz="1800" dirty="0" err="1"/>
              <a:t>efficienter</a:t>
            </a:r>
            <a:r>
              <a:rPr lang="en-US" sz="1800" dirty="0"/>
              <a:t> dan Lists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Gegevens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opgeslagen</a:t>
            </a:r>
            <a:r>
              <a:rPr lang="en-US" sz="1800" dirty="0"/>
              <a:t> in key-value pairs met </a:t>
            </a:r>
            <a:r>
              <a:rPr lang="en-US" sz="1800" dirty="0" err="1"/>
              <a:t>elke</a:t>
            </a:r>
            <a:r>
              <a:rPr lang="en-US" sz="1800" dirty="0"/>
              <a:t> key </a:t>
            </a:r>
            <a:r>
              <a:rPr lang="en-US" sz="1800" dirty="0" err="1"/>
              <a:t>uniek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Elke key </a:t>
            </a:r>
            <a:r>
              <a:rPr lang="en-US" sz="1800" dirty="0" err="1"/>
              <a:t>verwijst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value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Key-value pairs </a:t>
            </a:r>
            <a:r>
              <a:rPr lang="en-US" sz="1800" dirty="0" err="1"/>
              <a:t>worden</a:t>
            </a:r>
            <a:r>
              <a:rPr lang="en-US" sz="1800" dirty="0"/>
              <a:t> map entries </a:t>
            </a:r>
            <a:r>
              <a:rPr lang="en-US" sz="1800" dirty="0" err="1"/>
              <a:t>genoemd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Entries </a:t>
            </a:r>
            <a:r>
              <a:rPr lang="en-US" sz="1800" dirty="0" err="1"/>
              <a:t>zijn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geordend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HashMap </a:t>
            </a:r>
            <a:r>
              <a:rPr lang="en-US" sz="1800" dirty="0" err="1"/>
              <a:t>bevat</a:t>
            </a:r>
            <a:r>
              <a:rPr lang="en-US" sz="1800" dirty="0"/>
              <a:t> </a:t>
            </a:r>
            <a:r>
              <a:rPr lang="en-US" sz="1800" dirty="0" err="1"/>
              <a:t>vele</a:t>
            </a:r>
            <a:r>
              <a:rPr lang="en-US" sz="1800" dirty="0"/>
              <a:t> </a:t>
            </a:r>
            <a:r>
              <a:rPr lang="en-US" sz="1800" dirty="0" err="1"/>
              <a:t>bruikbare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9113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305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HashMap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C7D48-D19B-E94A-A5C0-AD108B71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58" y="1497584"/>
            <a:ext cx="2969684" cy="4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HashMap – </a:t>
            </a:r>
            <a:r>
              <a:rPr lang="en-US" dirty="0" err="1"/>
              <a:t>Voorbeeld</a:t>
            </a:r>
            <a:r>
              <a:rPr lang="en-US" dirty="0"/>
              <a:t> I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4A2B-3C0E-9A47-8AAE-BD381736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1739900"/>
            <a:ext cx="1125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class HashMap – </a:t>
            </a:r>
            <a:r>
              <a:rPr lang="en-US" dirty="0" err="1"/>
              <a:t>Voorbeeld</a:t>
            </a:r>
            <a:r>
              <a:rPr lang="en-US" dirty="0"/>
              <a:t> II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4A9A5C35-2D21-064C-8184-88E7CB76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882C3-0CF4-1D4F-B1AF-4CA0CEB3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54" y="1473772"/>
            <a:ext cx="9102891" cy="47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3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38 – HashMap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39 – A List Of Colors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Packages &amp; API – Build-in Packages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364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34796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Java API is </a:t>
            </a:r>
            <a:r>
              <a:rPr lang="en-US" sz="1800" dirty="0" err="1"/>
              <a:t>een</a:t>
            </a:r>
            <a:r>
              <a:rPr lang="en-US" sz="1800" dirty="0"/>
              <a:t> library van </a:t>
            </a:r>
            <a:r>
              <a:rPr lang="en-US" sz="1800" dirty="0" err="1"/>
              <a:t>voorafgeschreven</a:t>
            </a:r>
            <a:r>
              <a:rPr lang="en-US" sz="1800" dirty="0"/>
              <a:t> classes, die gratis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gebruiken</a:t>
            </a:r>
            <a:r>
              <a:rPr lang="en-US" sz="1800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 </a:t>
            </a:r>
            <a:r>
              <a:rPr lang="en-US" sz="1800" dirty="0" err="1"/>
              <a:t>opgenomen</a:t>
            </a:r>
            <a:r>
              <a:rPr lang="en-US" sz="1800" dirty="0"/>
              <a:t> in de Java Development Environment.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library </a:t>
            </a:r>
            <a:r>
              <a:rPr lang="en-US" sz="1800" dirty="0" err="1"/>
              <a:t>bevat</a:t>
            </a:r>
            <a:r>
              <a:rPr lang="en-US" sz="1800" dirty="0"/>
              <a:t> </a:t>
            </a:r>
            <a:r>
              <a:rPr lang="en-US" sz="1800" dirty="0" err="1"/>
              <a:t>componenten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beheer</a:t>
            </a:r>
            <a:r>
              <a:rPr lang="en-US" sz="1800" dirty="0"/>
              <a:t> van </a:t>
            </a:r>
            <a:r>
              <a:rPr lang="en-US" sz="1800" dirty="0" err="1"/>
              <a:t>invoer</a:t>
            </a:r>
            <a:r>
              <a:rPr lang="en-US" sz="1800" dirty="0"/>
              <a:t>, </a:t>
            </a:r>
            <a:r>
              <a:rPr lang="en-US" sz="1800" dirty="0" err="1"/>
              <a:t>databaseprogrammering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heel </a:t>
            </a:r>
            <a:r>
              <a:rPr lang="en-US" sz="1800" dirty="0" err="1"/>
              <a:t>veel</a:t>
            </a:r>
            <a:r>
              <a:rPr lang="en-US" sz="1800" dirty="0"/>
              <a:t> </a:t>
            </a:r>
            <a:r>
              <a:rPr lang="en-US" sz="1800" dirty="0" err="1"/>
              <a:t>meer</a:t>
            </a:r>
            <a:r>
              <a:rPr lang="en-US" sz="1800" dirty="0"/>
              <a:t>. De </a:t>
            </a:r>
            <a:r>
              <a:rPr lang="en-US" sz="1800" dirty="0" err="1"/>
              <a:t>volledige</a:t>
            </a:r>
            <a:r>
              <a:rPr lang="en-US" sz="1800" dirty="0"/>
              <a:t> Java 11 API is </a:t>
            </a:r>
            <a:r>
              <a:rPr lang="en-US" sz="1800" dirty="0" err="1"/>
              <a:t>terug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vinden</a:t>
            </a:r>
            <a:r>
              <a:rPr lang="en-US" sz="1800" dirty="0"/>
              <a:t> op: </a:t>
            </a:r>
            <a:r>
              <a:rPr lang="en-US" sz="1800" dirty="0">
                <a:hlinkClick r:id="rId3"/>
              </a:rPr>
              <a:t>https://docs.oracle.com/en/java/javase/11/docs/api/index.html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library is </a:t>
            </a:r>
            <a:r>
              <a:rPr lang="en-US" sz="1800" dirty="0" err="1"/>
              <a:t>verdeeld</a:t>
            </a:r>
            <a:r>
              <a:rPr lang="en-US" sz="1800" dirty="0"/>
              <a:t> in packages </a:t>
            </a:r>
            <a:r>
              <a:rPr lang="en-US" sz="1800" dirty="0" err="1"/>
              <a:t>en</a:t>
            </a:r>
            <a:r>
              <a:rPr lang="en-US" sz="1800" dirty="0"/>
              <a:t> classes.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wil</a:t>
            </a:r>
            <a:r>
              <a:rPr lang="en-US" sz="1800" dirty="0"/>
              <a:t> </a:t>
            </a:r>
            <a:r>
              <a:rPr lang="en-US" sz="1800" dirty="0" err="1"/>
              <a:t>zeggen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enkele</a:t>
            </a:r>
            <a:r>
              <a:rPr lang="en-US" sz="1800" dirty="0"/>
              <a:t> classes </a:t>
            </a:r>
            <a:r>
              <a:rPr lang="en-US" sz="1800" dirty="0" err="1"/>
              <a:t>geïmporteerd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of </a:t>
            </a:r>
            <a:r>
              <a:rPr lang="en-US" sz="1800" dirty="0" err="1"/>
              <a:t>een</a:t>
            </a:r>
            <a:r>
              <a:rPr lang="en-US" sz="1800" dirty="0"/>
              <a:t> complete package met </a:t>
            </a:r>
            <a:r>
              <a:rPr lang="en-US" sz="1800" dirty="0" err="1"/>
              <a:t>daarin</a:t>
            </a:r>
            <a:r>
              <a:rPr lang="en-US" sz="1800" dirty="0"/>
              <a:t> </a:t>
            </a:r>
            <a:r>
              <a:rPr lang="en-US" sz="1800" dirty="0" err="1"/>
              <a:t>alle</a:t>
            </a:r>
            <a:r>
              <a:rPr lang="en-US" sz="1800" dirty="0"/>
              <a:t> classes die tot de package </a:t>
            </a:r>
            <a:r>
              <a:rPr lang="en-US" sz="1800" dirty="0" err="1"/>
              <a:t>behoren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  <p:pic>
        <p:nvPicPr>
          <p:cNvPr id="9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68984F7E-515A-A547-A7C8-0E6D8280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00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40 – A Map Of Colors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16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41 – Extra - Words Count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C6E66C47-02DE-4241-808B-A15A73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8E1580-C551-E645-866F-DD3D38C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6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Packages &amp; API – Import a class or package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2057661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Om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class of package van </a:t>
            </a:r>
            <a:r>
              <a:rPr lang="en-US" sz="1800" dirty="0" err="1"/>
              <a:t>een</a:t>
            </a:r>
            <a:r>
              <a:rPr lang="en-US" sz="1800" dirty="0"/>
              <a:t> library, </a:t>
            </a:r>
            <a:r>
              <a:rPr lang="en-US" sz="1800" dirty="0" err="1"/>
              <a:t>dient</a:t>
            </a:r>
            <a:r>
              <a:rPr lang="en-US" sz="1800" dirty="0"/>
              <a:t> de class of package </a:t>
            </a:r>
            <a:r>
              <a:rPr lang="en-US" sz="1800" dirty="0" err="1"/>
              <a:t>geïmporteerd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Het keyword ‘import’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importeren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class of package.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Import syntax is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volgt</a:t>
            </a:r>
            <a:r>
              <a:rPr lang="en-US" sz="18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03C36D-70BC-4BBA-8603-84FB422A5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814654"/>
            <a:ext cx="10487396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dirty="0">
                <a:solidFill>
                  <a:srgbClr val="CC7832"/>
                </a:solidFill>
                <a:latin typeface="Consolas" panose="020B0609020204030204" pitchFamily="49" charset="0"/>
              </a:rPr>
              <a:t>import </a:t>
            </a:r>
            <a:r>
              <a:rPr lang="nl-NL" altLang="nl-NL" dirty="0">
                <a:solidFill>
                  <a:schemeClr val="bg1"/>
                </a:solidFill>
                <a:latin typeface="Consolas" panose="020B0609020204030204" pitchFamily="49" charset="0"/>
              </a:rPr>
              <a:t>package.name.Class</a:t>
            </a:r>
            <a:r>
              <a:rPr lang="nl-NL" altLang="nl-NL" dirty="0">
                <a:solidFill>
                  <a:srgbClr val="CC7832"/>
                </a:solidFill>
                <a:latin typeface="Consolas" panose="020B0609020204030204" pitchFamily="49" charset="0"/>
              </a:rPr>
              <a:t>; </a:t>
            </a:r>
            <a:r>
              <a:rPr lang="nl-NL" alt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Import a single 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dirty="0">
                <a:solidFill>
                  <a:srgbClr val="CC7832"/>
                </a:solidFill>
                <a:latin typeface="Consolas" panose="020B0609020204030204" pitchFamily="49" charset="0"/>
              </a:rPr>
              <a:t>import </a:t>
            </a:r>
            <a:r>
              <a:rPr lang="nl-NL" altLang="nl-NL" dirty="0">
                <a:solidFill>
                  <a:schemeClr val="bg1"/>
                </a:solidFill>
                <a:latin typeface="Consolas" panose="020B0609020204030204" pitchFamily="49" charset="0"/>
              </a:rPr>
              <a:t>package.name.*</a:t>
            </a:r>
            <a:r>
              <a:rPr lang="nl-NL" altLang="nl-NL" dirty="0">
                <a:solidFill>
                  <a:srgbClr val="CC7832"/>
                </a:solidFill>
                <a:latin typeface="Consolas" panose="020B0609020204030204" pitchFamily="49" charset="0"/>
              </a:rPr>
              <a:t>;     </a:t>
            </a:r>
            <a:r>
              <a:rPr lang="nl-NL" alt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Import the whole package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0D31DCE-F0DD-49F0-B2E6-619E42965275}"/>
              </a:ext>
            </a:extLst>
          </p:cNvPr>
          <p:cNvSpPr txBox="1">
            <a:spLocks/>
          </p:cNvSpPr>
          <p:nvPr/>
        </p:nvSpPr>
        <p:spPr>
          <a:xfrm>
            <a:off x="585602" y="4961305"/>
            <a:ext cx="10944596" cy="525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imports </a:t>
            </a:r>
            <a:r>
              <a:rPr lang="en-US" sz="1800" dirty="0" err="1"/>
              <a:t>staan</a:t>
            </a:r>
            <a:r>
              <a:rPr lang="en-US" sz="1800" dirty="0"/>
              <a:t> </a:t>
            </a:r>
            <a:r>
              <a:rPr lang="en-US" sz="1800" dirty="0" err="1"/>
              <a:t>altijd</a:t>
            </a:r>
            <a:r>
              <a:rPr lang="en-US" sz="1800" dirty="0"/>
              <a:t> </a:t>
            </a:r>
            <a:r>
              <a:rPr lang="en-US" sz="1800" dirty="0" err="1"/>
              <a:t>boven</a:t>
            </a:r>
            <a:r>
              <a:rPr lang="en-US" sz="1800" dirty="0"/>
              <a:t> in de class </a:t>
            </a:r>
            <a:r>
              <a:rPr lang="en-US" sz="1800" dirty="0" err="1"/>
              <a:t>waar</a:t>
            </a:r>
            <a:r>
              <a:rPr lang="en-US" sz="1800" dirty="0"/>
              <a:t> ze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.</a:t>
            </a:r>
          </a:p>
        </p:txBody>
      </p:sp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9958DD29-2340-7E43-A5AC-4FB25D0F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5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Packages &amp; API – Import a single class - Example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5176187"/>
            <a:ext cx="10944596" cy="1260163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eerste</a:t>
            </a:r>
            <a:r>
              <a:rPr lang="en-US" sz="1800" dirty="0"/>
              <a:t> import </a:t>
            </a:r>
            <a:r>
              <a:rPr lang="en-US" sz="1800" dirty="0" err="1"/>
              <a:t>importeert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de package </a:t>
            </a:r>
            <a:r>
              <a:rPr lang="en-US" sz="1800" dirty="0" err="1"/>
              <a:t>java.utils</a:t>
            </a:r>
            <a:r>
              <a:rPr lang="en-US" sz="1800" dirty="0"/>
              <a:t> de class Scanner, </a:t>
            </a:r>
            <a:r>
              <a:rPr lang="en-US" sz="1800" dirty="0" err="1"/>
              <a:t>welke</a:t>
            </a:r>
            <a:r>
              <a:rPr lang="en-US" sz="1800" dirty="0"/>
              <a:t> </a:t>
            </a:r>
            <a:r>
              <a:rPr lang="en-US" sz="1800" dirty="0" err="1"/>
              <a:t>vervolgens</a:t>
            </a:r>
            <a:r>
              <a:rPr lang="en-US" sz="1800" dirty="0"/>
              <a:t> in de main method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tweede</a:t>
            </a:r>
            <a:r>
              <a:rPr lang="en-US" sz="1800" dirty="0"/>
              <a:t> import (</a:t>
            </a:r>
            <a:r>
              <a:rPr lang="en-US" sz="1800" dirty="0" err="1"/>
              <a:t>hier</a:t>
            </a:r>
            <a:r>
              <a:rPr lang="en-US" sz="1800" dirty="0"/>
              <a:t> </a:t>
            </a:r>
            <a:r>
              <a:rPr lang="en-US" sz="1800" dirty="0" err="1"/>
              <a:t>uitgecommentarieërd</a:t>
            </a:r>
            <a:r>
              <a:rPr lang="en-US" sz="1800" dirty="0"/>
              <a:t>) </a:t>
            </a:r>
            <a:r>
              <a:rPr lang="en-US" sz="1800" dirty="0" err="1"/>
              <a:t>importeert</a:t>
            </a:r>
            <a:r>
              <a:rPr lang="en-US" sz="1800" dirty="0"/>
              <a:t> </a:t>
            </a:r>
            <a:r>
              <a:rPr lang="en-US" sz="1800" dirty="0" err="1"/>
              <a:t>alle</a:t>
            </a:r>
            <a:r>
              <a:rPr lang="en-US" sz="1800" dirty="0"/>
              <a:t> classes (incl. Scanner) van de package </a:t>
            </a:r>
            <a:r>
              <a:rPr lang="en-US" sz="1800" dirty="0" err="1"/>
              <a:t>java.util</a:t>
            </a:r>
            <a:endParaRPr lang="en-US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64F00F-31A3-47D5-97D9-B4EE8ED2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02" y="1555089"/>
            <a:ext cx="10944596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java.util.Scanner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l-NL" alt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import java.util.*;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MyClass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Scanner scanner =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Scanner(System.</a:t>
            </a:r>
            <a:r>
              <a:rPr kumimoji="0" lang="nl-NL" altLang="nl-NL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"Enter username"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userName = scanner.nextLine()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nl-NL" altLang="nl-NL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"Username is: "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userName)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EC058113-51C0-A747-9641-98FEFD91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Packages – User-defined Packages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4267200"/>
            <a:ext cx="10944596" cy="200650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package </a:t>
            </a:r>
            <a:r>
              <a:rPr lang="en-US" sz="1800" dirty="0" err="1"/>
              <a:t>mypack</a:t>
            </a:r>
            <a:r>
              <a:rPr lang="en-US" sz="1800" dirty="0"/>
              <a:t> is de package </a:t>
            </a:r>
            <a:r>
              <a:rPr lang="en-US" sz="1800" dirty="0" err="1"/>
              <a:t>waartoe</a:t>
            </a:r>
            <a:r>
              <a:rPr lang="en-US" sz="1800" dirty="0"/>
              <a:t> de class </a:t>
            </a:r>
            <a:r>
              <a:rPr lang="en-US" sz="1800" dirty="0" err="1"/>
              <a:t>MyPackageClass</a:t>
            </a:r>
            <a:r>
              <a:rPr lang="en-US" sz="1800" dirty="0"/>
              <a:t> “</a:t>
            </a:r>
            <a:r>
              <a:rPr lang="en-US" sz="1800" dirty="0" err="1"/>
              <a:t>leeft</a:t>
            </a:r>
            <a:r>
              <a:rPr lang="en-US" sz="1800" dirty="0"/>
              <a:t>”.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 IntelliJ IDEA is het </a:t>
            </a:r>
            <a:r>
              <a:rPr lang="en-US" sz="1800" dirty="0" err="1"/>
              <a:t>maken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package (</a:t>
            </a:r>
            <a:r>
              <a:rPr lang="en-US" sz="1800" dirty="0" err="1"/>
              <a:t>structuur</a:t>
            </a:r>
            <a:r>
              <a:rPr lang="en-US" sz="1800" dirty="0"/>
              <a:t>) </a:t>
            </a:r>
            <a:r>
              <a:rPr lang="en-US" sz="1800" dirty="0" err="1"/>
              <a:t>eenvoudig</a:t>
            </a:r>
            <a:r>
              <a:rPr lang="en-US" sz="1800" dirty="0"/>
              <a:t>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IntelliJ </a:t>
            </a:r>
            <a:r>
              <a:rPr lang="en-US" sz="1800" dirty="0" err="1"/>
              <a:t>zorgt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het </a:t>
            </a:r>
            <a:r>
              <a:rPr lang="en-US" sz="1800" dirty="0" err="1"/>
              <a:t>maken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class </a:t>
            </a:r>
            <a:r>
              <a:rPr lang="en-US" sz="1800" dirty="0" err="1"/>
              <a:t>binnen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package </a:t>
            </a:r>
            <a:r>
              <a:rPr lang="en-US" sz="1800" dirty="0" err="1"/>
              <a:t>ervoor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de class tot de </a:t>
            </a:r>
            <a:r>
              <a:rPr lang="en-US" sz="1800" dirty="0" err="1"/>
              <a:t>juiste</a:t>
            </a:r>
            <a:r>
              <a:rPr lang="en-US" sz="1800" dirty="0"/>
              <a:t> package </a:t>
            </a:r>
            <a:r>
              <a:rPr lang="en-US" sz="1800" dirty="0" err="1"/>
              <a:t>behoort</a:t>
            </a:r>
            <a:r>
              <a:rPr lang="en-US" sz="1800" dirty="0"/>
              <a:t>. De package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automatisch</a:t>
            </a:r>
            <a:r>
              <a:rPr lang="en-US" sz="1800" dirty="0"/>
              <a:t> </a:t>
            </a:r>
            <a:r>
              <a:rPr lang="en-US" sz="1800" dirty="0" err="1"/>
              <a:t>boven</a:t>
            </a:r>
            <a:r>
              <a:rPr lang="en-US" sz="1800" dirty="0"/>
              <a:t> de class </a:t>
            </a:r>
            <a:r>
              <a:rPr lang="en-US" sz="1800" dirty="0" err="1"/>
              <a:t>vermeld</a:t>
            </a:r>
            <a:r>
              <a:rPr lang="en-US" sz="1800" dirty="0"/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64F00F-31A3-47D5-97D9-B4EE8ED2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854823"/>
            <a:ext cx="10944596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mypack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MyPackageClass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System.</a:t>
            </a:r>
            <a:r>
              <a:rPr kumimoji="0" lang="nl-NL" altLang="nl-NL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“this is my package"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64C8B2C-3440-2C42-9AAA-EBD203B3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6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</a:t>
            </a:r>
            <a:r>
              <a:rPr lang="en-US" dirty="0" err="1"/>
              <a:t>Deel</a:t>
            </a:r>
            <a:r>
              <a:rPr lang="en-US" dirty="0"/>
              <a:t> I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B4BDFB8-A2CD-465E-8D91-078D0CFE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11069"/>
            <a:ext cx="5535612" cy="4613531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Input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Keyboard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Mouse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Scanner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Microphone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Files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827964D-4F33-D145-8A25-6AAA2B31E89E}"/>
              </a:ext>
            </a:extLst>
          </p:cNvPr>
          <p:cNvSpPr txBox="1">
            <a:spLocks/>
          </p:cNvSpPr>
          <p:nvPr/>
        </p:nvSpPr>
        <p:spPr>
          <a:xfrm>
            <a:off x="6046788" y="1711068"/>
            <a:ext cx="5535612" cy="4613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Output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Display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Printer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Files</a:t>
            </a:r>
          </a:p>
          <a:p>
            <a:pPr marL="519113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pic>
        <p:nvPicPr>
          <p:cNvPr id="9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A5C83904-1890-9841-BEC0-EA2A2721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0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IO – User Input (Scanner)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1942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827964D-4F33-D145-8A25-6AAA2B31E89E}"/>
              </a:ext>
            </a:extLst>
          </p:cNvPr>
          <p:cNvSpPr txBox="1">
            <a:spLocks/>
          </p:cNvSpPr>
          <p:nvPr/>
        </p:nvSpPr>
        <p:spPr>
          <a:xfrm>
            <a:off x="560388" y="1664977"/>
            <a:ext cx="10792196" cy="2373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Scanner class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gebruikersinput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verkrijgen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Scanner class </a:t>
            </a:r>
            <a:r>
              <a:rPr lang="en-US" sz="1800" dirty="0" err="1"/>
              <a:t>bevindt</a:t>
            </a:r>
            <a:r>
              <a:rPr lang="en-US" sz="1800" dirty="0"/>
              <a:t> </a:t>
            </a:r>
            <a:r>
              <a:rPr lang="en-US" sz="1800" dirty="0" err="1"/>
              <a:t>zich</a:t>
            </a:r>
            <a:r>
              <a:rPr lang="en-US" sz="1800" dirty="0"/>
              <a:t> in de package </a:t>
            </a:r>
            <a:r>
              <a:rPr lang="en-US" sz="1800" dirty="0" err="1"/>
              <a:t>java.util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Om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van de Scanner class,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object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gemaakt</a:t>
            </a:r>
            <a:r>
              <a:rPr lang="en-US" sz="1800" dirty="0"/>
              <a:t>, </a:t>
            </a:r>
            <a:r>
              <a:rPr lang="en-US" sz="1800" dirty="0" err="1"/>
              <a:t>waarna</a:t>
            </a:r>
            <a:r>
              <a:rPr lang="en-US" sz="1800" dirty="0"/>
              <a:t>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gemaakt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van de </a:t>
            </a:r>
            <a:r>
              <a:rPr lang="en-US" sz="1800" dirty="0" err="1"/>
              <a:t>vele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.</a:t>
            </a:r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88613A79-D432-8D42-8F67-A61D2758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2291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OGETI Template_2018_v3" id="{7278A2AE-4223-442C-A0C5-E45FABBA1215}" vid="{F7E055ED-6AB1-43F9-BF77-7175F72F91ED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91778B23-AA72-4A33-84C0-F8F8637DBDEA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D622C579-F77D-488D-92D0-B4D2EF913E1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F6865D72-1A08-4312-9EED-8998F572E7A5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3093F08A-50AC-4B6E-88A0-3C7666192B71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 Template_2018_v3</Template>
  <TotalTime>31693</TotalTime>
  <Words>2984</Words>
  <Application>Microsoft Macintosh PowerPoint</Application>
  <PresentationFormat>Widescreen</PresentationFormat>
  <Paragraphs>325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Consolas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Java Fundamentals</vt:lpstr>
      <vt:lpstr>Introductie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  <vt:lpstr>Java Object Oriented Concepts</vt:lpstr>
    </vt:vector>
  </TitlesOfParts>
  <Company>Capgemini - Sogeti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For Testers</dc:title>
  <dc:creator>Raymond Mouthaan</dc:creator>
  <cp:keywords>java; test; testers; programming</cp:keywords>
  <cp:lastModifiedBy>Mouthaan, Raymond</cp:lastModifiedBy>
  <cp:revision>412</cp:revision>
  <cp:lastPrinted>2019-05-18T17:09:19Z</cp:lastPrinted>
  <dcterms:created xsi:type="dcterms:W3CDTF">2018-08-28T03:21:59Z</dcterms:created>
  <dcterms:modified xsi:type="dcterms:W3CDTF">2019-11-18T06:30:15Z</dcterms:modified>
</cp:coreProperties>
</file>